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323" r:id="rId4"/>
  </p:sldMasterIdLst>
  <p:notesMasterIdLst>
    <p:notesMasterId r:id="rId27"/>
  </p:notesMasterIdLst>
  <p:handoutMasterIdLst>
    <p:handoutMasterId r:id="rId28"/>
  </p:handoutMasterIdLst>
  <p:sldIdLst>
    <p:sldId id="1233" r:id="rId5"/>
    <p:sldId id="1246" r:id="rId6"/>
    <p:sldId id="1247" r:id="rId7"/>
    <p:sldId id="1248" r:id="rId8"/>
    <p:sldId id="1266" r:id="rId9"/>
    <p:sldId id="1260" r:id="rId10"/>
    <p:sldId id="1264" r:id="rId11"/>
    <p:sldId id="1261" r:id="rId12"/>
    <p:sldId id="1251" r:id="rId13"/>
    <p:sldId id="1263" r:id="rId14"/>
    <p:sldId id="1252" r:id="rId15"/>
    <p:sldId id="1254" r:id="rId16"/>
    <p:sldId id="1267" r:id="rId17"/>
    <p:sldId id="1268" r:id="rId18"/>
    <p:sldId id="1269" r:id="rId19"/>
    <p:sldId id="1255" r:id="rId20"/>
    <p:sldId id="1256" r:id="rId21"/>
    <p:sldId id="1270" r:id="rId22"/>
    <p:sldId id="1265" r:id="rId23"/>
    <p:sldId id="1258" r:id="rId24"/>
    <p:sldId id="1249" r:id="rId25"/>
    <p:sldId id="1262" r:id="rId26"/>
  </p:sldIdLst>
  <p:sldSz cx="9144000" cy="6858000" type="screen4x3"/>
  <p:notesSz cx="6858000" cy="9296400"/>
  <p:custDataLst>
    <p:tags r:id="rId29"/>
  </p:custDataLst>
  <p:defaultTextStyle>
    <a:defPPr>
      <a:defRPr lang="en-US"/>
    </a:defPPr>
    <a:lvl1pPr algn="l" rtl="0" fontAlgn="base">
      <a:spcBef>
        <a:spcPct val="0"/>
      </a:spcBef>
      <a:spcAft>
        <a:spcPct val="0"/>
      </a:spcAft>
      <a:defRPr sz="2000" b="1" kern="1200">
        <a:solidFill>
          <a:srgbClr val="333333"/>
        </a:solidFill>
        <a:latin typeface="Verdana" pitchFamily="34" charset="0"/>
        <a:ea typeface="+mn-ea"/>
        <a:cs typeface="Arial" charset="0"/>
      </a:defRPr>
    </a:lvl1pPr>
    <a:lvl2pPr marL="457200" algn="l" rtl="0" fontAlgn="base">
      <a:spcBef>
        <a:spcPct val="0"/>
      </a:spcBef>
      <a:spcAft>
        <a:spcPct val="0"/>
      </a:spcAft>
      <a:defRPr sz="2000" b="1" kern="1200">
        <a:solidFill>
          <a:srgbClr val="333333"/>
        </a:solidFill>
        <a:latin typeface="Verdana" pitchFamily="34" charset="0"/>
        <a:ea typeface="+mn-ea"/>
        <a:cs typeface="Arial" charset="0"/>
      </a:defRPr>
    </a:lvl2pPr>
    <a:lvl3pPr marL="914400" algn="l" rtl="0" fontAlgn="base">
      <a:spcBef>
        <a:spcPct val="0"/>
      </a:spcBef>
      <a:spcAft>
        <a:spcPct val="0"/>
      </a:spcAft>
      <a:defRPr sz="2000" b="1" kern="1200">
        <a:solidFill>
          <a:srgbClr val="333333"/>
        </a:solidFill>
        <a:latin typeface="Verdana" pitchFamily="34" charset="0"/>
        <a:ea typeface="+mn-ea"/>
        <a:cs typeface="Arial" charset="0"/>
      </a:defRPr>
    </a:lvl3pPr>
    <a:lvl4pPr marL="1371600" algn="l" rtl="0" fontAlgn="base">
      <a:spcBef>
        <a:spcPct val="0"/>
      </a:spcBef>
      <a:spcAft>
        <a:spcPct val="0"/>
      </a:spcAft>
      <a:defRPr sz="2000" b="1" kern="1200">
        <a:solidFill>
          <a:srgbClr val="333333"/>
        </a:solidFill>
        <a:latin typeface="Verdana" pitchFamily="34" charset="0"/>
        <a:ea typeface="+mn-ea"/>
        <a:cs typeface="Arial" charset="0"/>
      </a:defRPr>
    </a:lvl4pPr>
    <a:lvl5pPr marL="1828800" algn="l" rtl="0" fontAlgn="base">
      <a:spcBef>
        <a:spcPct val="0"/>
      </a:spcBef>
      <a:spcAft>
        <a:spcPct val="0"/>
      </a:spcAft>
      <a:defRPr sz="2000" b="1" kern="1200">
        <a:solidFill>
          <a:srgbClr val="333333"/>
        </a:solidFill>
        <a:latin typeface="Verdana" pitchFamily="34" charset="0"/>
        <a:ea typeface="+mn-ea"/>
        <a:cs typeface="Arial" charset="0"/>
      </a:defRPr>
    </a:lvl5pPr>
    <a:lvl6pPr marL="2286000" algn="l" defTabSz="914400" rtl="0" eaLnBrk="1" latinLnBrk="0" hangingPunct="1">
      <a:defRPr sz="2000" b="1" kern="1200">
        <a:solidFill>
          <a:srgbClr val="333333"/>
        </a:solidFill>
        <a:latin typeface="Verdana" pitchFamily="34" charset="0"/>
        <a:ea typeface="+mn-ea"/>
        <a:cs typeface="Arial" charset="0"/>
      </a:defRPr>
    </a:lvl6pPr>
    <a:lvl7pPr marL="2743200" algn="l" defTabSz="914400" rtl="0" eaLnBrk="1" latinLnBrk="0" hangingPunct="1">
      <a:defRPr sz="2000" b="1" kern="1200">
        <a:solidFill>
          <a:srgbClr val="333333"/>
        </a:solidFill>
        <a:latin typeface="Verdana" pitchFamily="34" charset="0"/>
        <a:ea typeface="+mn-ea"/>
        <a:cs typeface="Arial" charset="0"/>
      </a:defRPr>
    </a:lvl7pPr>
    <a:lvl8pPr marL="3200400" algn="l" defTabSz="914400" rtl="0" eaLnBrk="1" latinLnBrk="0" hangingPunct="1">
      <a:defRPr sz="2000" b="1" kern="1200">
        <a:solidFill>
          <a:srgbClr val="333333"/>
        </a:solidFill>
        <a:latin typeface="Verdana" pitchFamily="34" charset="0"/>
        <a:ea typeface="+mn-ea"/>
        <a:cs typeface="Arial" charset="0"/>
      </a:defRPr>
    </a:lvl8pPr>
    <a:lvl9pPr marL="3657600" algn="l" defTabSz="914400" rtl="0" eaLnBrk="1" latinLnBrk="0" hangingPunct="1">
      <a:defRPr sz="2000" b="1" kern="1200">
        <a:solidFill>
          <a:srgbClr val="333333"/>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FF6600"/>
    <a:srgbClr val="FF9053"/>
    <a:srgbClr val="66FF33"/>
    <a:srgbClr val="FF3300"/>
    <a:srgbClr val="00C000"/>
    <a:srgbClr val="33CC33"/>
    <a:srgbClr val="009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54" autoAdjust="0"/>
    <p:restoredTop sz="89148" autoAdjust="0"/>
  </p:normalViewPr>
  <p:slideViewPr>
    <p:cSldViewPr snapToGrid="0">
      <p:cViewPr varScale="1">
        <p:scale>
          <a:sx n="97" d="100"/>
          <a:sy n="97" d="100"/>
        </p:scale>
        <p:origin x="-498" y="-102"/>
      </p:cViewPr>
      <p:guideLst>
        <p:guide orient="horz" pos="2160"/>
        <p:guide pos="2880"/>
      </p:guideLst>
    </p:cSldViewPr>
  </p:slideViewPr>
  <p:outlineViewPr>
    <p:cViewPr>
      <p:scale>
        <a:sx n="33" d="100"/>
        <a:sy n="33" d="100"/>
      </p:scale>
      <p:origin x="0" y="1094"/>
    </p:cViewPr>
  </p:outlineViewPr>
  <p:notesTextViewPr>
    <p:cViewPr>
      <p:scale>
        <a:sx n="100" d="100"/>
        <a:sy n="100" d="100"/>
      </p:scale>
      <p:origin x="0" y="0"/>
    </p:cViewPr>
  </p:notesTextViewPr>
  <p:sorterViewPr>
    <p:cViewPr>
      <p:scale>
        <a:sx n="100" d="100"/>
        <a:sy n="100" d="100"/>
      </p:scale>
      <p:origin x="0" y="1164"/>
    </p:cViewPr>
  </p:sorterViewPr>
  <p:notesViewPr>
    <p:cSldViewPr snapToGrid="0">
      <p:cViewPr varScale="1">
        <p:scale>
          <a:sx n="64" d="100"/>
          <a:sy n="64" d="100"/>
        </p:scale>
        <p:origin x="-2772" y="-108"/>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jpeg"/><Relationship Id="rId4"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jpeg"/><Relationship Id="rId4"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B915ED-1648-4B2A-86B5-D6D9BF9BDD7F}" type="doc">
      <dgm:prSet loTypeId="urn:microsoft.com/office/officeart/2005/8/layout/vList4" loCatId="list" qsTypeId="urn:microsoft.com/office/officeart/2005/8/quickstyle/simple1" qsCatId="simple" csTypeId="urn:microsoft.com/office/officeart/2005/8/colors/accent0_3" csCatId="mainScheme" phldr="1"/>
      <dgm:spPr/>
      <dgm:t>
        <a:bodyPr/>
        <a:lstStyle/>
        <a:p>
          <a:endParaRPr lang="en-US"/>
        </a:p>
      </dgm:t>
    </dgm:pt>
    <dgm:pt modelId="{46308C93-34B3-41DC-8EF7-D725CDCD9B3E}">
      <dgm:prSet custT="1"/>
      <dgm:spPr/>
      <dgm:t>
        <a:bodyPr/>
        <a:lstStyle/>
        <a:p>
          <a:pPr rtl="0"/>
          <a:r>
            <a:rPr lang="en-US" sz="2000" b="0" dirty="0" smtClean="0">
              <a:effectLst>
                <a:outerShdw blurRad="38100" dist="38100" dir="2700000" algn="tl">
                  <a:srgbClr val="000000">
                    <a:alpha val="43137"/>
                  </a:srgbClr>
                </a:outerShdw>
              </a:effectLst>
              <a:latin typeface="Neo Sans Intel Medium" pitchFamily="34" charset="0"/>
            </a:rPr>
            <a:t>Develop for </a:t>
          </a:r>
          <a:r>
            <a:rPr lang="en-US" sz="2000" b="0" dirty="0" err="1" smtClean="0">
              <a:effectLst>
                <a:outerShdw blurRad="38100" dist="38100" dir="2700000" algn="tl">
                  <a:srgbClr val="000000">
                    <a:alpha val="43137"/>
                  </a:srgbClr>
                </a:outerShdw>
              </a:effectLst>
              <a:latin typeface="Neo Sans Intel Medium" pitchFamily="34" charset="0"/>
            </a:rPr>
            <a:t>netbooks</a:t>
          </a:r>
          <a:r>
            <a:rPr lang="en-US" sz="1800" b="1" dirty="0" smtClean="0">
              <a:latin typeface="Neo Sans Intel" pitchFamily="34" charset="0"/>
            </a:rPr>
            <a:t> </a:t>
          </a:r>
          <a:br>
            <a:rPr lang="en-US" sz="1800" b="1" dirty="0" smtClean="0">
              <a:latin typeface="Neo Sans Intel" pitchFamily="34" charset="0"/>
            </a:rPr>
          </a:br>
          <a:r>
            <a:rPr lang="en-US" sz="1800" b="0" dirty="0" smtClean="0">
              <a:latin typeface="Neo Sans Intel" pitchFamily="34" charset="0"/>
            </a:rPr>
            <a:t># Port existing apps</a:t>
          </a:r>
        </a:p>
        <a:p>
          <a:pPr rtl="0"/>
          <a:r>
            <a:rPr lang="en-US" sz="1800" b="0" dirty="0" smtClean="0">
              <a:latin typeface="Neo Sans Intel" pitchFamily="34" charset="0"/>
            </a:rPr>
            <a:t># Build new, compelling experiences</a:t>
          </a:r>
          <a:endParaRPr lang="en-US" sz="1800" b="0" dirty="0">
            <a:latin typeface="Neo Sans Intel" pitchFamily="34" charset="0"/>
          </a:endParaRPr>
        </a:p>
      </dgm:t>
    </dgm:pt>
    <dgm:pt modelId="{5F46306D-BA4D-402C-B0D0-4996F6F75FEE}" type="parTrans" cxnId="{6F1ABED9-870E-438F-AA44-63F283F0EAD3}">
      <dgm:prSet/>
      <dgm:spPr/>
      <dgm:t>
        <a:bodyPr/>
        <a:lstStyle/>
        <a:p>
          <a:endParaRPr lang="en-US" sz="1400"/>
        </a:p>
      </dgm:t>
    </dgm:pt>
    <dgm:pt modelId="{4B327533-474F-46AA-A915-58FD787E9AA4}" type="sibTrans" cxnId="{6F1ABED9-870E-438F-AA44-63F283F0EAD3}">
      <dgm:prSet/>
      <dgm:spPr/>
      <dgm:t>
        <a:bodyPr/>
        <a:lstStyle/>
        <a:p>
          <a:endParaRPr lang="en-US" sz="1400"/>
        </a:p>
      </dgm:t>
    </dgm:pt>
    <dgm:pt modelId="{783A7D51-F89E-4BA1-8E35-0737EB514A69}">
      <dgm:prSet custT="1"/>
      <dgm:spPr/>
      <dgm:t>
        <a:bodyPr/>
        <a:lstStyle/>
        <a:p>
          <a:pPr rtl="0">
            <a:spcAft>
              <a:spcPts val="0"/>
            </a:spcAft>
          </a:pPr>
          <a:r>
            <a:rPr lang="en-US" sz="2000" b="0" dirty="0" smtClean="0">
              <a:effectLst>
                <a:outerShdw blurRad="38100" dist="38100" dir="2700000" algn="tl">
                  <a:srgbClr val="000000">
                    <a:alpha val="43137"/>
                  </a:srgbClr>
                </a:outerShdw>
              </a:effectLst>
              <a:latin typeface="Neo Sans Intel Medium" pitchFamily="34" charset="0"/>
            </a:rPr>
            <a:t> Low friction</a:t>
          </a:r>
        </a:p>
        <a:p>
          <a:pPr rtl="0">
            <a:spcAft>
              <a:spcPts val="0"/>
            </a:spcAft>
          </a:pPr>
          <a:r>
            <a:rPr lang="en-US" sz="2000" b="0" dirty="0" smtClean="0">
              <a:effectLst>
                <a:outerShdw blurRad="38100" dist="38100" dir="2700000" algn="tl">
                  <a:srgbClr val="000000">
                    <a:alpha val="43137"/>
                  </a:srgbClr>
                </a:outerShdw>
              </a:effectLst>
              <a:latin typeface="Neo Sans Intel Medium" pitchFamily="34" charset="0"/>
            </a:rPr>
            <a:t> deployment</a:t>
          </a:r>
          <a:endParaRPr lang="en-US" sz="2000" b="0" dirty="0">
            <a:effectLst>
              <a:outerShdw blurRad="38100" dist="38100" dir="2700000" algn="tl">
                <a:srgbClr val="000000">
                  <a:alpha val="43137"/>
                </a:srgbClr>
              </a:outerShdw>
            </a:effectLst>
            <a:latin typeface="Neo Sans Intel Medium" pitchFamily="34" charset="0"/>
          </a:endParaRPr>
        </a:p>
      </dgm:t>
    </dgm:pt>
    <dgm:pt modelId="{DFC87CAC-D8B8-4B88-A7EB-E1062EC4DE27}" type="parTrans" cxnId="{7B716B6E-3248-4A27-A846-C1D71DAE4647}">
      <dgm:prSet/>
      <dgm:spPr/>
      <dgm:t>
        <a:bodyPr/>
        <a:lstStyle/>
        <a:p>
          <a:endParaRPr lang="en-US" sz="1400"/>
        </a:p>
      </dgm:t>
    </dgm:pt>
    <dgm:pt modelId="{B1400D7C-E5BC-4D3F-A481-57E42BC02AD7}" type="sibTrans" cxnId="{7B716B6E-3248-4A27-A846-C1D71DAE4647}">
      <dgm:prSet/>
      <dgm:spPr/>
      <dgm:t>
        <a:bodyPr/>
        <a:lstStyle/>
        <a:p>
          <a:endParaRPr lang="en-US" sz="1400"/>
        </a:p>
      </dgm:t>
    </dgm:pt>
    <dgm:pt modelId="{32A10565-5FCB-4C79-805A-19E0607351D5}">
      <dgm:prSet custT="1"/>
      <dgm:spPr/>
      <dgm:t>
        <a:bodyPr/>
        <a:lstStyle/>
        <a:p>
          <a:pPr rtl="0"/>
          <a:r>
            <a:rPr lang="en-US" sz="2000" b="0" dirty="0" smtClean="0">
              <a:effectLst>
                <a:outerShdw blurRad="38100" dist="38100" dir="2700000" algn="tl">
                  <a:srgbClr val="000000">
                    <a:alpha val="43137"/>
                  </a:srgbClr>
                </a:outerShdw>
              </a:effectLst>
              <a:latin typeface="Neo Sans Intel Medium" pitchFamily="34" charset="0"/>
            </a:rPr>
            <a:t>Easy validation</a:t>
          </a:r>
          <a:endParaRPr lang="en-US" sz="2000" b="0" dirty="0">
            <a:effectLst>
              <a:outerShdw blurRad="38100" dist="38100" dir="2700000" algn="tl">
                <a:srgbClr val="000000">
                  <a:alpha val="43137"/>
                </a:srgbClr>
              </a:outerShdw>
            </a:effectLst>
            <a:latin typeface="Neo Sans Intel Medium" pitchFamily="34" charset="0"/>
          </a:endParaRPr>
        </a:p>
      </dgm:t>
    </dgm:pt>
    <dgm:pt modelId="{ECC1C09F-EC1B-4D64-887B-90A333162EB1}" type="parTrans" cxnId="{316CED71-6ADA-4F59-898B-52D41904905B}">
      <dgm:prSet/>
      <dgm:spPr/>
      <dgm:t>
        <a:bodyPr/>
        <a:lstStyle/>
        <a:p>
          <a:endParaRPr lang="en-US" sz="1400"/>
        </a:p>
      </dgm:t>
    </dgm:pt>
    <dgm:pt modelId="{A4498BD7-B420-44A6-B01F-D11FA721CF41}" type="sibTrans" cxnId="{316CED71-6ADA-4F59-898B-52D41904905B}">
      <dgm:prSet/>
      <dgm:spPr/>
      <dgm:t>
        <a:bodyPr/>
        <a:lstStyle/>
        <a:p>
          <a:endParaRPr lang="en-US" sz="1400"/>
        </a:p>
      </dgm:t>
    </dgm:pt>
    <dgm:pt modelId="{663C5D50-3AC4-47E0-958D-DD7067FF32FE}">
      <dgm:prSet custT="1"/>
      <dgm:spPr/>
      <dgm:t>
        <a:bodyPr/>
        <a:lstStyle/>
        <a:p>
          <a:pPr rtl="0">
            <a:lnSpc>
              <a:spcPct val="90000"/>
            </a:lnSpc>
            <a:spcAft>
              <a:spcPct val="35000"/>
            </a:spcAft>
          </a:pPr>
          <a:r>
            <a:rPr lang="en-US" sz="1800" b="0" dirty="0" smtClean="0">
              <a:effectLst>
                <a:outerShdw blurRad="38100" dist="38100" dir="2700000" algn="tl">
                  <a:srgbClr val="000000">
                    <a:alpha val="43137"/>
                  </a:srgbClr>
                </a:outerShdw>
              </a:effectLst>
              <a:latin typeface="Neo Sans Intel Medium" pitchFamily="34" charset="0"/>
            </a:rPr>
            <a:t>New distribution channel </a:t>
          </a:r>
        </a:p>
        <a:p>
          <a:pPr rtl="0">
            <a:lnSpc>
              <a:spcPct val="100000"/>
            </a:lnSpc>
            <a:spcAft>
              <a:spcPts val="0"/>
            </a:spcAft>
          </a:pPr>
          <a:r>
            <a:rPr lang="en-US" sz="1600" b="0" dirty="0" smtClean="0">
              <a:latin typeface="Neo Sans Intel" pitchFamily="34" charset="0"/>
            </a:rPr>
            <a:t># Distribute applications as </a:t>
          </a:r>
          <a:r>
            <a:rPr lang="en-US" sz="1600" b="0" dirty="0" smtClean="0">
              <a:latin typeface="Neo Sans Intel" pitchFamily="34" charset="0"/>
            </a:rPr>
            <a:t>well </a:t>
          </a:r>
          <a:r>
            <a:rPr lang="en-US" sz="1600" b="0" dirty="0" smtClean="0">
              <a:latin typeface="Neo Sans Intel" pitchFamily="34" charset="0"/>
            </a:rPr>
            <a:t>as </a:t>
          </a:r>
          <a:endParaRPr lang="en-US" sz="1600" b="0" dirty="0" smtClean="0">
            <a:latin typeface="Neo Sans Intel" pitchFamily="34" charset="0"/>
          </a:endParaRPr>
        </a:p>
        <a:p>
          <a:pPr rtl="0">
            <a:lnSpc>
              <a:spcPct val="100000"/>
            </a:lnSpc>
            <a:spcAft>
              <a:spcPts val="0"/>
            </a:spcAft>
          </a:pPr>
          <a:r>
            <a:rPr lang="en-US" sz="1600" b="0" dirty="0" smtClean="0">
              <a:latin typeface="Neo Sans Intel" pitchFamily="34" charset="0"/>
            </a:rPr>
            <a:t>components </a:t>
          </a:r>
          <a:r>
            <a:rPr lang="en-US" sz="1600" b="0" dirty="0" smtClean="0">
              <a:latin typeface="Neo Sans Intel" pitchFamily="34" charset="0"/>
            </a:rPr>
            <a:t>to million of end consumers</a:t>
          </a:r>
          <a:endParaRPr lang="en-US" sz="1600" b="0" dirty="0">
            <a:latin typeface="Neo Sans Intel" pitchFamily="34" charset="0"/>
          </a:endParaRPr>
        </a:p>
      </dgm:t>
    </dgm:pt>
    <dgm:pt modelId="{063F3F0B-84BD-43F6-BE50-B373E73E4B4B}" type="sibTrans" cxnId="{2AAA6FB6-C09A-49AB-B09E-8ED2BD548A0E}">
      <dgm:prSet/>
      <dgm:spPr/>
      <dgm:t>
        <a:bodyPr/>
        <a:lstStyle/>
        <a:p>
          <a:endParaRPr lang="en-US" sz="1400"/>
        </a:p>
      </dgm:t>
    </dgm:pt>
    <dgm:pt modelId="{D8A567D2-1340-4098-9F64-4B6E58EBE32B}" type="parTrans" cxnId="{2AAA6FB6-C09A-49AB-B09E-8ED2BD548A0E}">
      <dgm:prSet/>
      <dgm:spPr/>
      <dgm:t>
        <a:bodyPr/>
        <a:lstStyle/>
        <a:p>
          <a:endParaRPr lang="en-US" sz="1400"/>
        </a:p>
      </dgm:t>
    </dgm:pt>
    <dgm:pt modelId="{BD8732AA-5E5C-4BA2-B38F-FAE1288F52B8}">
      <dgm:prSet custT="1"/>
      <dgm:spPr/>
      <dgm:t>
        <a:bodyPr/>
        <a:lstStyle/>
        <a:p>
          <a:pPr rtl="0"/>
          <a:r>
            <a:rPr lang="en-US" sz="2000" b="0" dirty="0" smtClean="0">
              <a:effectLst>
                <a:outerShdw blurRad="38100" dist="38100" dir="2700000" algn="tl">
                  <a:srgbClr val="000000">
                    <a:alpha val="43137"/>
                  </a:srgbClr>
                </a:outerShdw>
              </a:effectLst>
              <a:latin typeface="Neo Sans Intel Medium" pitchFamily="34" charset="0"/>
            </a:rPr>
            <a:t>Updates</a:t>
          </a:r>
          <a:endParaRPr lang="en-US" sz="2000" b="0" dirty="0">
            <a:effectLst>
              <a:outerShdw blurRad="38100" dist="38100" dir="2700000" algn="tl">
                <a:srgbClr val="000000">
                  <a:alpha val="43137"/>
                </a:srgbClr>
              </a:outerShdw>
            </a:effectLst>
            <a:latin typeface="Neo Sans Intel Medium" pitchFamily="34" charset="0"/>
          </a:endParaRPr>
        </a:p>
      </dgm:t>
    </dgm:pt>
    <dgm:pt modelId="{F2FBD7D3-E58B-4566-9EE8-5895FA032C39}" type="parTrans" cxnId="{F9D93255-9F24-4935-99CA-35A174060EF7}">
      <dgm:prSet/>
      <dgm:spPr/>
      <dgm:t>
        <a:bodyPr/>
        <a:lstStyle/>
        <a:p>
          <a:endParaRPr lang="en-US"/>
        </a:p>
      </dgm:t>
    </dgm:pt>
    <dgm:pt modelId="{137074AF-9DF1-4513-B72A-4F750E12E02E}" type="sibTrans" cxnId="{F9D93255-9F24-4935-99CA-35A174060EF7}">
      <dgm:prSet/>
      <dgm:spPr/>
      <dgm:t>
        <a:bodyPr/>
        <a:lstStyle/>
        <a:p>
          <a:endParaRPr lang="en-US"/>
        </a:p>
      </dgm:t>
    </dgm:pt>
    <dgm:pt modelId="{8BD5C800-6AE1-42ED-9A6A-0856E7362A84}" type="pres">
      <dgm:prSet presAssocID="{0CB915ED-1648-4B2A-86B5-D6D9BF9BDD7F}" presName="linear" presStyleCnt="0">
        <dgm:presLayoutVars>
          <dgm:dir/>
          <dgm:resizeHandles val="exact"/>
        </dgm:presLayoutVars>
      </dgm:prSet>
      <dgm:spPr/>
      <dgm:t>
        <a:bodyPr/>
        <a:lstStyle/>
        <a:p>
          <a:endParaRPr lang="en-US"/>
        </a:p>
      </dgm:t>
    </dgm:pt>
    <dgm:pt modelId="{A93465D3-E763-41F4-ADEC-673F71FCBC6D}" type="pres">
      <dgm:prSet presAssocID="{46308C93-34B3-41DC-8EF7-D725CDCD9B3E}" presName="comp" presStyleCnt="0"/>
      <dgm:spPr/>
      <dgm:t>
        <a:bodyPr/>
        <a:lstStyle/>
        <a:p>
          <a:endParaRPr lang="en-US"/>
        </a:p>
      </dgm:t>
    </dgm:pt>
    <dgm:pt modelId="{6F692D72-2C8A-4FBE-98F0-F771180A20B4}" type="pres">
      <dgm:prSet presAssocID="{46308C93-34B3-41DC-8EF7-D725CDCD9B3E}" presName="box" presStyleLbl="node1" presStyleIdx="0" presStyleCnt="5"/>
      <dgm:spPr/>
      <dgm:t>
        <a:bodyPr/>
        <a:lstStyle/>
        <a:p>
          <a:endParaRPr lang="en-US"/>
        </a:p>
      </dgm:t>
    </dgm:pt>
    <dgm:pt modelId="{7FB38AAB-A26B-4F27-8015-13AD4C9C3EC6}" type="pres">
      <dgm:prSet presAssocID="{46308C93-34B3-41DC-8EF7-D725CDCD9B3E}" presName="img" presStyleLbl="fgImgPlace1" presStyleIdx="0" presStyleCnt="5" custScaleX="39930" custScaleY="94694"/>
      <dgm:spPr/>
      <dgm:t>
        <a:bodyPr/>
        <a:lstStyle/>
        <a:p>
          <a:endParaRPr lang="en-US"/>
        </a:p>
      </dgm:t>
    </dgm:pt>
    <dgm:pt modelId="{030E1FC2-5B9C-4D11-8949-C71A13B43D01}" type="pres">
      <dgm:prSet presAssocID="{46308C93-34B3-41DC-8EF7-D725CDCD9B3E}" presName="text" presStyleLbl="node1" presStyleIdx="0" presStyleCnt="5">
        <dgm:presLayoutVars>
          <dgm:bulletEnabled val="1"/>
        </dgm:presLayoutVars>
      </dgm:prSet>
      <dgm:spPr/>
      <dgm:t>
        <a:bodyPr/>
        <a:lstStyle/>
        <a:p>
          <a:endParaRPr lang="en-US"/>
        </a:p>
      </dgm:t>
    </dgm:pt>
    <dgm:pt modelId="{30E9635F-F630-423A-9D58-0959105C1602}" type="pres">
      <dgm:prSet presAssocID="{4B327533-474F-46AA-A915-58FD787E9AA4}" presName="spacer" presStyleCnt="0"/>
      <dgm:spPr/>
      <dgm:t>
        <a:bodyPr/>
        <a:lstStyle/>
        <a:p>
          <a:endParaRPr lang="en-US"/>
        </a:p>
      </dgm:t>
    </dgm:pt>
    <dgm:pt modelId="{4744CA2A-4E39-43F3-9118-0164D602026A}" type="pres">
      <dgm:prSet presAssocID="{663C5D50-3AC4-47E0-958D-DD7067FF32FE}" presName="comp" presStyleCnt="0"/>
      <dgm:spPr/>
      <dgm:t>
        <a:bodyPr/>
        <a:lstStyle/>
        <a:p>
          <a:endParaRPr lang="en-US"/>
        </a:p>
      </dgm:t>
    </dgm:pt>
    <dgm:pt modelId="{67176B8F-F94F-46D2-A756-CB8BDB55C2FB}" type="pres">
      <dgm:prSet presAssocID="{663C5D50-3AC4-47E0-958D-DD7067FF32FE}" presName="box" presStyleLbl="node1" presStyleIdx="1" presStyleCnt="5" custScaleY="105886"/>
      <dgm:spPr/>
      <dgm:t>
        <a:bodyPr/>
        <a:lstStyle/>
        <a:p>
          <a:endParaRPr lang="en-US"/>
        </a:p>
      </dgm:t>
    </dgm:pt>
    <dgm:pt modelId="{1B14B698-9681-4B1B-A3D6-BFC7052569A9}" type="pres">
      <dgm:prSet presAssocID="{663C5D50-3AC4-47E0-958D-DD7067FF32FE}" presName="img" presStyleLbl="fgImgPlace1" presStyleIdx="1" presStyleCnt="5" custLinFactNeighborX="-2028" custLinFactNeighborY="-1255"/>
      <dgm:spPr>
        <a:blipFill rotWithShape="0">
          <a:blip xmlns:r="http://schemas.openxmlformats.org/officeDocument/2006/relationships" r:embed="rId1"/>
          <a:stretch>
            <a:fillRect/>
          </a:stretch>
        </a:blipFill>
      </dgm:spPr>
      <dgm:t>
        <a:bodyPr/>
        <a:lstStyle/>
        <a:p>
          <a:endParaRPr lang="en-US"/>
        </a:p>
      </dgm:t>
    </dgm:pt>
    <dgm:pt modelId="{98E532AB-1F41-4C02-9938-AFAEDC707246}" type="pres">
      <dgm:prSet presAssocID="{663C5D50-3AC4-47E0-958D-DD7067FF32FE}" presName="text" presStyleLbl="node1" presStyleIdx="1" presStyleCnt="5">
        <dgm:presLayoutVars>
          <dgm:bulletEnabled val="1"/>
        </dgm:presLayoutVars>
      </dgm:prSet>
      <dgm:spPr/>
      <dgm:t>
        <a:bodyPr/>
        <a:lstStyle/>
        <a:p>
          <a:endParaRPr lang="en-US"/>
        </a:p>
      </dgm:t>
    </dgm:pt>
    <dgm:pt modelId="{996F4FD1-90AD-4682-A9FA-EF4586E3A841}" type="pres">
      <dgm:prSet presAssocID="{063F3F0B-84BD-43F6-BE50-B373E73E4B4B}" presName="spacer" presStyleCnt="0"/>
      <dgm:spPr/>
      <dgm:t>
        <a:bodyPr/>
        <a:lstStyle/>
        <a:p>
          <a:endParaRPr lang="en-US"/>
        </a:p>
      </dgm:t>
    </dgm:pt>
    <dgm:pt modelId="{11335723-8799-4E7A-9ED9-F18AC7368B17}" type="pres">
      <dgm:prSet presAssocID="{783A7D51-F89E-4BA1-8E35-0737EB514A69}" presName="comp" presStyleCnt="0"/>
      <dgm:spPr/>
      <dgm:t>
        <a:bodyPr/>
        <a:lstStyle/>
        <a:p>
          <a:endParaRPr lang="en-US"/>
        </a:p>
      </dgm:t>
    </dgm:pt>
    <dgm:pt modelId="{73B01F38-94D6-4BC7-982C-1F16CF98C9E6}" type="pres">
      <dgm:prSet presAssocID="{783A7D51-F89E-4BA1-8E35-0737EB514A69}" presName="box" presStyleLbl="node1" presStyleIdx="2" presStyleCnt="5" custLinFactNeighborY="-2751"/>
      <dgm:spPr/>
      <dgm:t>
        <a:bodyPr/>
        <a:lstStyle/>
        <a:p>
          <a:endParaRPr lang="en-US"/>
        </a:p>
      </dgm:t>
    </dgm:pt>
    <dgm:pt modelId="{00F1B34E-31F2-43AA-A7DD-99D5BF13FC88}" type="pres">
      <dgm:prSet presAssocID="{783A7D51-F89E-4BA1-8E35-0737EB514A69}" presName="img" presStyleLbl="fgImgPlace1" presStyleIdx="2" presStyleCnt="5" custLinFactNeighborX="-2028" custLinFactNeighborY="-6275"/>
      <dgm:spPr>
        <a:blipFill rotWithShape="0">
          <a:blip xmlns:r="http://schemas.openxmlformats.org/officeDocument/2006/relationships" r:embed="rId2"/>
          <a:stretch>
            <a:fillRect/>
          </a:stretch>
        </a:blipFill>
      </dgm:spPr>
      <dgm:t>
        <a:bodyPr/>
        <a:lstStyle/>
        <a:p>
          <a:endParaRPr lang="en-US"/>
        </a:p>
      </dgm:t>
    </dgm:pt>
    <dgm:pt modelId="{E68F0F15-639E-444D-A8DC-9ABFA4DD303B}" type="pres">
      <dgm:prSet presAssocID="{783A7D51-F89E-4BA1-8E35-0737EB514A69}" presName="text" presStyleLbl="node1" presStyleIdx="2" presStyleCnt="5">
        <dgm:presLayoutVars>
          <dgm:bulletEnabled val="1"/>
        </dgm:presLayoutVars>
      </dgm:prSet>
      <dgm:spPr/>
      <dgm:t>
        <a:bodyPr/>
        <a:lstStyle/>
        <a:p>
          <a:endParaRPr lang="en-US"/>
        </a:p>
      </dgm:t>
    </dgm:pt>
    <dgm:pt modelId="{552A0905-1503-469A-9F3F-229B59441000}" type="pres">
      <dgm:prSet presAssocID="{B1400D7C-E5BC-4D3F-A481-57E42BC02AD7}" presName="spacer" presStyleCnt="0"/>
      <dgm:spPr/>
      <dgm:t>
        <a:bodyPr/>
        <a:lstStyle/>
        <a:p>
          <a:endParaRPr lang="en-US"/>
        </a:p>
      </dgm:t>
    </dgm:pt>
    <dgm:pt modelId="{DF90AC8F-8B98-407C-9E7B-B32C8B189608}" type="pres">
      <dgm:prSet presAssocID="{32A10565-5FCB-4C79-805A-19E0607351D5}" presName="comp" presStyleCnt="0"/>
      <dgm:spPr/>
      <dgm:t>
        <a:bodyPr/>
        <a:lstStyle/>
        <a:p>
          <a:endParaRPr lang="en-US"/>
        </a:p>
      </dgm:t>
    </dgm:pt>
    <dgm:pt modelId="{03F45EFA-0DDF-40A8-B914-171FA2978D30}" type="pres">
      <dgm:prSet presAssocID="{32A10565-5FCB-4C79-805A-19E0607351D5}" presName="box" presStyleLbl="node1" presStyleIdx="3" presStyleCnt="5" custLinFactNeighborY="-3668"/>
      <dgm:spPr/>
      <dgm:t>
        <a:bodyPr/>
        <a:lstStyle/>
        <a:p>
          <a:endParaRPr lang="en-US"/>
        </a:p>
      </dgm:t>
    </dgm:pt>
    <dgm:pt modelId="{EF28075B-DBF5-4094-815C-E7D4F64225E9}" type="pres">
      <dgm:prSet presAssocID="{32A10565-5FCB-4C79-805A-19E0607351D5}" presName="img" presStyleLbl="fgImgPlace1" presStyleIdx="3" presStyleCnt="5" custLinFactNeighborX="-2028" custLinFactNeighborY="-6275"/>
      <dgm:spPr>
        <a:blipFill rotWithShape="0">
          <a:blip xmlns:r="http://schemas.openxmlformats.org/officeDocument/2006/relationships" r:embed="rId3"/>
          <a:stretch>
            <a:fillRect/>
          </a:stretch>
        </a:blipFill>
      </dgm:spPr>
      <dgm:t>
        <a:bodyPr/>
        <a:lstStyle/>
        <a:p>
          <a:endParaRPr lang="en-US"/>
        </a:p>
      </dgm:t>
    </dgm:pt>
    <dgm:pt modelId="{C3D0B358-FFB5-4846-BA24-401F23183001}" type="pres">
      <dgm:prSet presAssocID="{32A10565-5FCB-4C79-805A-19E0607351D5}" presName="text" presStyleLbl="node1" presStyleIdx="3" presStyleCnt="5">
        <dgm:presLayoutVars>
          <dgm:bulletEnabled val="1"/>
        </dgm:presLayoutVars>
      </dgm:prSet>
      <dgm:spPr/>
      <dgm:t>
        <a:bodyPr/>
        <a:lstStyle/>
        <a:p>
          <a:endParaRPr lang="en-US"/>
        </a:p>
      </dgm:t>
    </dgm:pt>
    <dgm:pt modelId="{10F39846-5D39-4F70-B1A0-11178A3FC535}" type="pres">
      <dgm:prSet presAssocID="{A4498BD7-B420-44A6-B01F-D11FA721CF41}" presName="spacer" presStyleCnt="0"/>
      <dgm:spPr/>
    </dgm:pt>
    <dgm:pt modelId="{54855EAD-EFDC-4441-8308-BB00A68C1CA3}" type="pres">
      <dgm:prSet presAssocID="{BD8732AA-5E5C-4BA2-B38F-FAE1288F52B8}" presName="comp" presStyleCnt="0"/>
      <dgm:spPr/>
    </dgm:pt>
    <dgm:pt modelId="{12C83F52-37F7-4C6A-AA9A-2792C34C3005}" type="pres">
      <dgm:prSet presAssocID="{BD8732AA-5E5C-4BA2-B38F-FAE1288F52B8}" presName="box" presStyleLbl="node1" presStyleIdx="4" presStyleCnt="5"/>
      <dgm:spPr/>
      <dgm:t>
        <a:bodyPr/>
        <a:lstStyle/>
        <a:p>
          <a:endParaRPr lang="en-US"/>
        </a:p>
      </dgm:t>
    </dgm:pt>
    <dgm:pt modelId="{F08F6DD8-C4B0-4926-91EE-5126460FE431}" type="pres">
      <dgm:prSet presAssocID="{BD8732AA-5E5C-4BA2-B38F-FAE1288F52B8}" presName="img" presStyleLbl="fgImgPlace1" presStyleIdx="4" presStyleCnt="5" custScaleX="69857"/>
      <dgm:spPr>
        <a:blipFill rotWithShape="0">
          <a:blip xmlns:r="http://schemas.openxmlformats.org/officeDocument/2006/relationships" r:embed="rId4"/>
          <a:stretch>
            <a:fillRect/>
          </a:stretch>
        </a:blipFill>
      </dgm:spPr>
      <dgm:t>
        <a:bodyPr/>
        <a:lstStyle/>
        <a:p>
          <a:endParaRPr lang="en-US"/>
        </a:p>
      </dgm:t>
    </dgm:pt>
    <dgm:pt modelId="{53F7A83E-C4F1-4699-8C82-22FF0CDD65DB}" type="pres">
      <dgm:prSet presAssocID="{BD8732AA-5E5C-4BA2-B38F-FAE1288F52B8}" presName="text" presStyleLbl="node1" presStyleIdx="4" presStyleCnt="5">
        <dgm:presLayoutVars>
          <dgm:bulletEnabled val="1"/>
        </dgm:presLayoutVars>
      </dgm:prSet>
      <dgm:spPr/>
      <dgm:t>
        <a:bodyPr/>
        <a:lstStyle/>
        <a:p>
          <a:endParaRPr lang="en-US"/>
        </a:p>
      </dgm:t>
    </dgm:pt>
  </dgm:ptLst>
  <dgm:cxnLst>
    <dgm:cxn modelId="{A474C4B0-FF0E-4BAA-A8E5-72EB6E05470C}" type="presOf" srcId="{BD8732AA-5E5C-4BA2-B38F-FAE1288F52B8}" destId="{53F7A83E-C4F1-4699-8C82-22FF0CDD65DB}" srcOrd="1" destOrd="0" presId="urn:microsoft.com/office/officeart/2005/8/layout/vList4"/>
    <dgm:cxn modelId="{316CED71-6ADA-4F59-898B-52D41904905B}" srcId="{0CB915ED-1648-4B2A-86B5-D6D9BF9BDD7F}" destId="{32A10565-5FCB-4C79-805A-19E0607351D5}" srcOrd="3" destOrd="0" parTransId="{ECC1C09F-EC1B-4D64-887B-90A333162EB1}" sibTransId="{A4498BD7-B420-44A6-B01F-D11FA721CF41}"/>
    <dgm:cxn modelId="{C8E315DA-A852-46EF-9615-FC7BD2D9DF02}" type="presOf" srcId="{783A7D51-F89E-4BA1-8E35-0737EB514A69}" destId="{E68F0F15-639E-444D-A8DC-9ABFA4DD303B}" srcOrd="1" destOrd="0" presId="urn:microsoft.com/office/officeart/2005/8/layout/vList4"/>
    <dgm:cxn modelId="{8ECFF2A4-7263-428F-84F5-9F47A4D795C7}" type="presOf" srcId="{46308C93-34B3-41DC-8EF7-D725CDCD9B3E}" destId="{030E1FC2-5B9C-4D11-8949-C71A13B43D01}" srcOrd="1" destOrd="0" presId="urn:microsoft.com/office/officeart/2005/8/layout/vList4"/>
    <dgm:cxn modelId="{6F1ABED9-870E-438F-AA44-63F283F0EAD3}" srcId="{0CB915ED-1648-4B2A-86B5-D6D9BF9BDD7F}" destId="{46308C93-34B3-41DC-8EF7-D725CDCD9B3E}" srcOrd="0" destOrd="0" parTransId="{5F46306D-BA4D-402C-B0D0-4996F6F75FEE}" sibTransId="{4B327533-474F-46AA-A915-58FD787E9AA4}"/>
    <dgm:cxn modelId="{8FEA21EE-8ACC-4ADC-AFEB-F69112E2D275}" type="presOf" srcId="{663C5D50-3AC4-47E0-958D-DD7067FF32FE}" destId="{67176B8F-F94F-46D2-A756-CB8BDB55C2FB}" srcOrd="0" destOrd="0" presId="urn:microsoft.com/office/officeart/2005/8/layout/vList4"/>
    <dgm:cxn modelId="{7B716B6E-3248-4A27-A846-C1D71DAE4647}" srcId="{0CB915ED-1648-4B2A-86B5-D6D9BF9BDD7F}" destId="{783A7D51-F89E-4BA1-8E35-0737EB514A69}" srcOrd="2" destOrd="0" parTransId="{DFC87CAC-D8B8-4B88-A7EB-E1062EC4DE27}" sibTransId="{B1400D7C-E5BC-4D3F-A481-57E42BC02AD7}"/>
    <dgm:cxn modelId="{2AAA6FB6-C09A-49AB-B09E-8ED2BD548A0E}" srcId="{0CB915ED-1648-4B2A-86B5-D6D9BF9BDD7F}" destId="{663C5D50-3AC4-47E0-958D-DD7067FF32FE}" srcOrd="1" destOrd="0" parTransId="{D8A567D2-1340-4098-9F64-4B6E58EBE32B}" sibTransId="{063F3F0B-84BD-43F6-BE50-B373E73E4B4B}"/>
    <dgm:cxn modelId="{5D9DFF84-59CB-46EF-936F-248F76C032AD}" type="presOf" srcId="{663C5D50-3AC4-47E0-958D-DD7067FF32FE}" destId="{98E532AB-1F41-4C02-9938-AFAEDC707246}" srcOrd="1" destOrd="0" presId="urn:microsoft.com/office/officeart/2005/8/layout/vList4"/>
    <dgm:cxn modelId="{D52EDCC0-CD00-4C1F-86BD-BDB7BAEFFB8D}" type="presOf" srcId="{46308C93-34B3-41DC-8EF7-D725CDCD9B3E}" destId="{6F692D72-2C8A-4FBE-98F0-F771180A20B4}" srcOrd="0" destOrd="0" presId="urn:microsoft.com/office/officeart/2005/8/layout/vList4"/>
    <dgm:cxn modelId="{F9D93255-9F24-4935-99CA-35A174060EF7}" srcId="{0CB915ED-1648-4B2A-86B5-D6D9BF9BDD7F}" destId="{BD8732AA-5E5C-4BA2-B38F-FAE1288F52B8}" srcOrd="4" destOrd="0" parTransId="{F2FBD7D3-E58B-4566-9EE8-5895FA032C39}" sibTransId="{137074AF-9DF1-4513-B72A-4F750E12E02E}"/>
    <dgm:cxn modelId="{59458867-72DA-4167-8415-81878C94006B}" type="presOf" srcId="{32A10565-5FCB-4C79-805A-19E0607351D5}" destId="{03F45EFA-0DDF-40A8-B914-171FA2978D30}" srcOrd="0" destOrd="0" presId="urn:microsoft.com/office/officeart/2005/8/layout/vList4"/>
    <dgm:cxn modelId="{BFD1213B-914D-4A5A-94C4-EFC20B566C28}" type="presOf" srcId="{32A10565-5FCB-4C79-805A-19E0607351D5}" destId="{C3D0B358-FFB5-4846-BA24-401F23183001}" srcOrd="1" destOrd="0" presId="urn:microsoft.com/office/officeart/2005/8/layout/vList4"/>
    <dgm:cxn modelId="{76D5171C-EB8F-4FE4-8CD2-0193DF62CAA5}" type="presOf" srcId="{BD8732AA-5E5C-4BA2-B38F-FAE1288F52B8}" destId="{12C83F52-37F7-4C6A-AA9A-2792C34C3005}" srcOrd="0" destOrd="0" presId="urn:microsoft.com/office/officeart/2005/8/layout/vList4"/>
    <dgm:cxn modelId="{1FA5525F-4EAE-44F1-BB52-6EEB5475FF9F}" type="presOf" srcId="{0CB915ED-1648-4B2A-86B5-D6D9BF9BDD7F}" destId="{8BD5C800-6AE1-42ED-9A6A-0856E7362A84}" srcOrd="0" destOrd="0" presId="urn:microsoft.com/office/officeart/2005/8/layout/vList4"/>
    <dgm:cxn modelId="{EC0F938D-50AD-493A-85E0-E15371B337C4}" type="presOf" srcId="{783A7D51-F89E-4BA1-8E35-0737EB514A69}" destId="{73B01F38-94D6-4BC7-982C-1F16CF98C9E6}" srcOrd="0" destOrd="0" presId="urn:microsoft.com/office/officeart/2005/8/layout/vList4"/>
    <dgm:cxn modelId="{6ADAC9A0-CACF-4A21-980E-CAB649031CB0}" type="presParOf" srcId="{8BD5C800-6AE1-42ED-9A6A-0856E7362A84}" destId="{A93465D3-E763-41F4-ADEC-673F71FCBC6D}" srcOrd="0" destOrd="0" presId="urn:microsoft.com/office/officeart/2005/8/layout/vList4"/>
    <dgm:cxn modelId="{482A7949-C0C6-4D37-BF21-8E035E232F62}" type="presParOf" srcId="{A93465D3-E763-41F4-ADEC-673F71FCBC6D}" destId="{6F692D72-2C8A-4FBE-98F0-F771180A20B4}" srcOrd="0" destOrd="0" presId="urn:microsoft.com/office/officeart/2005/8/layout/vList4"/>
    <dgm:cxn modelId="{750E4C97-D8EB-431B-962E-74C80668A883}" type="presParOf" srcId="{A93465D3-E763-41F4-ADEC-673F71FCBC6D}" destId="{7FB38AAB-A26B-4F27-8015-13AD4C9C3EC6}" srcOrd="1" destOrd="0" presId="urn:microsoft.com/office/officeart/2005/8/layout/vList4"/>
    <dgm:cxn modelId="{FBDB9B8B-54B6-48E5-9708-DFFA9400A4D8}" type="presParOf" srcId="{A93465D3-E763-41F4-ADEC-673F71FCBC6D}" destId="{030E1FC2-5B9C-4D11-8949-C71A13B43D01}" srcOrd="2" destOrd="0" presId="urn:microsoft.com/office/officeart/2005/8/layout/vList4"/>
    <dgm:cxn modelId="{F09D4542-CC3A-4D52-BD3F-FA0C17C07D81}" type="presParOf" srcId="{8BD5C800-6AE1-42ED-9A6A-0856E7362A84}" destId="{30E9635F-F630-423A-9D58-0959105C1602}" srcOrd="1" destOrd="0" presId="urn:microsoft.com/office/officeart/2005/8/layout/vList4"/>
    <dgm:cxn modelId="{569C7D69-2923-43EE-AABC-015C5ED7FF4F}" type="presParOf" srcId="{8BD5C800-6AE1-42ED-9A6A-0856E7362A84}" destId="{4744CA2A-4E39-43F3-9118-0164D602026A}" srcOrd="2" destOrd="0" presId="urn:microsoft.com/office/officeart/2005/8/layout/vList4"/>
    <dgm:cxn modelId="{DE85AF49-A126-40EE-B410-14EE41FDDC4E}" type="presParOf" srcId="{4744CA2A-4E39-43F3-9118-0164D602026A}" destId="{67176B8F-F94F-46D2-A756-CB8BDB55C2FB}" srcOrd="0" destOrd="0" presId="urn:microsoft.com/office/officeart/2005/8/layout/vList4"/>
    <dgm:cxn modelId="{B0D521EE-408F-4B9D-BE9D-62A1B09F2B3F}" type="presParOf" srcId="{4744CA2A-4E39-43F3-9118-0164D602026A}" destId="{1B14B698-9681-4B1B-A3D6-BFC7052569A9}" srcOrd="1" destOrd="0" presId="urn:microsoft.com/office/officeart/2005/8/layout/vList4"/>
    <dgm:cxn modelId="{0E8ADF9C-36BC-443B-B9C4-591247EB6271}" type="presParOf" srcId="{4744CA2A-4E39-43F3-9118-0164D602026A}" destId="{98E532AB-1F41-4C02-9938-AFAEDC707246}" srcOrd="2" destOrd="0" presId="urn:microsoft.com/office/officeart/2005/8/layout/vList4"/>
    <dgm:cxn modelId="{8379B4A6-9611-48CA-B463-B1B2349B8B6C}" type="presParOf" srcId="{8BD5C800-6AE1-42ED-9A6A-0856E7362A84}" destId="{996F4FD1-90AD-4682-A9FA-EF4586E3A841}" srcOrd="3" destOrd="0" presId="urn:microsoft.com/office/officeart/2005/8/layout/vList4"/>
    <dgm:cxn modelId="{31A56C00-C6F3-4230-80C9-6C46B00F73F5}" type="presParOf" srcId="{8BD5C800-6AE1-42ED-9A6A-0856E7362A84}" destId="{11335723-8799-4E7A-9ED9-F18AC7368B17}" srcOrd="4" destOrd="0" presId="urn:microsoft.com/office/officeart/2005/8/layout/vList4"/>
    <dgm:cxn modelId="{2073ED62-D86E-40D2-9453-41B6209966BE}" type="presParOf" srcId="{11335723-8799-4E7A-9ED9-F18AC7368B17}" destId="{73B01F38-94D6-4BC7-982C-1F16CF98C9E6}" srcOrd="0" destOrd="0" presId="urn:microsoft.com/office/officeart/2005/8/layout/vList4"/>
    <dgm:cxn modelId="{52B49E5D-DB60-49B3-912F-A86F736DD3C5}" type="presParOf" srcId="{11335723-8799-4E7A-9ED9-F18AC7368B17}" destId="{00F1B34E-31F2-43AA-A7DD-99D5BF13FC88}" srcOrd="1" destOrd="0" presId="urn:microsoft.com/office/officeart/2005/8/layout/vList4"/>
    <dgm:cxn modelId="{6D3DB99E-4571-45DF-9BA5-572D4C800479}" type="presParOf" srcId="{11335723-8799-4E7A-9ED9-F18AC7368B17}" destId="{E68F0F15-639E-444D-A8DC-9ABFA4DD303B}" srcOrd="2" destOrd="0" presId="urn:microsoft.com/office/officeart/2005/8/layout/vList4"/>
    <dgm:cxn modelId="{261F3158-84D3-479A-9EBF-FB1AE003968F}" type="presParOf" srcId="{8BD5C800-6AE1-42ED-9A6A-0856E7362A84}" destId="{552A0905-1503-469A-9F3F-229B59441000}" srcOrd="5" destOrd="0" presId="urn:microsoft.com/office/officeart/2005/8/layout/vList4"/>
    <dgm:cxn modelId="{8BB124AA-7232-4962-B397-665447E3B21C}" type="presParOf" srcId="{8BD5C800-6AE1-42ED-9A6A-0856E7362A84}" destId="{DF90AC8F-8B98-407C-9E7B-B32C8B189608}" srcOrd="6" destOrd="0" presId="urn:microsoft.com/office/officeart/2005/8/layout/vList4"/>
    <dgm:cxn modelId="{CE5F685A-F918-4599-A823-0EFBECDC3E93}" type="presParOf" srcId="{DF90AC8F-8B98-407C-9E7B-B32C8B189608}" destId="{03F45EFA-0DDF-40A8-B914-171FA2978D30}" srcOrd="0" destOrd="0" presId="urn:microsoft.com/office/officeart/2005/8/layout/vList4"/>
    <dgm:cxn modelId="{7FF87FB0-24EA-4419-86FC-6F61B44B8127}" type="presParOf" srcId="{DF90AC8F-8B98-407C-9E7B-B32C8B189608}" destId="{EF28075B-DBF5-4094-815C-E7D4F64225E9}" srcOrd="1" destOrd="0" presId="urn:microsoft.com/office/officeart/2005/8/layout/vList4"/>
    <dgm:cxn modelId="{BEC598C1-C858-4798-891D-4D636D8D9E3E}" type="presParOf" srcId="{DF90AC8F-8B98-407C-9E7B-B32C8B189608}" destId="{C3D0B358-FFB5-4846-BA24-401F23183001}" srcOrd="2" destOrd="0" presId="urn:microsoft.com/office/officeart/2005/8/layout/vList4"/>
    <dgm:cxn modelId="{6AF466A9-98B8-4240-952D-582732A635A9}" type="presParOf" srcId="{8BD5C800-6AE1-42ED-9A6A-0856E7362A84}" destId="{10F39846-5D39-4F70-B1A0-11178A3FC535}" srcOrd="7" destOrd="0" presId="urn:microsoft.com/office/officeart/2005/8/layout/vList4"/>
    <dgm:cxn modelId="{9499B85B-785B-49D0-BAE5-05CC56AAD5D4}" type="presParOf" srcId="{8BD5C800-6AE1-42ED-9A6A-0856E7362A84}" destId="{54855EAD-EFDC-4441-8308-BB00A68C1CA3}" srcOrd="8" destOrd="0" presId="urn:microsoft.com/office/officeart/2005/8/layout/vList4"/>
    <dgm:cxn modelId="{CA8A3206-E678-4ABD-96D5-64A3E09EEF05}" type="presParOf" srcId="{54855EAD-EFDC-4441-8308-BB00A68C1CA3}" destId="{12C83F52-37F7-4C6A-AA9A-2792C34C3005}" srcOrd="0" destOrd="0" presId="urn:microsoft.com/office/officeart/2005/8/layout/vList4"/>
    <dgm:cxn modelId="{59DF87BD-74D0-4290-846F-8429BA949C6C}" type="presParOf" srcId="{54855EAD-EFDC-4441-8308-BB00A68C1CA3}" destId="{F08F6DD8-C4B0-4926-91EE-5126460FE431}" srcOrd="1" destOrd="0" presId="urn:microsoft.com/office/officeart/2005/8/layout/vList4"/>
    <dgm:cxn modelId="{7ABC30B9-40D3-4D78-8414-5ED688A404DA}" type="presParOf" srcId="{54855EAD-EFDC-4441-8308-BB00A68C1CA3}" destId="{53F7A83E-C4F1-4699-8C82-22FF0CDD65DB}" srcOrd="2" destOrd="0" presId="urn:microsoft.com/office/officeart/2005/8/layout/vList4"/>
  </dgm:cxnLst>
  <dgm:bg>
    <a:solidFill>
      <a:schemeClr val="tx2">
        <a:lumMod val="20000"/>
        <a:lumOff val="80000"/>
      </a:schemeClr>
    </a:solidFill>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70D9D5-0727-47B0-A7CB-972A7CEC3281}" type="doc">
      <dgm:prSet loTypeId="urn:microsoft.com/office/officeart/2005/8/layout/chevron1" loCatId="process" qsTypeId="urn:microsoft.com/office/officeart/2005/8/quickstyle/3d4" qsCatId="3D" csTypeId="urn:microsoft.com/office/officeart/2005/8/colors/colorful4" csCatId="colorful" phldr="1"/>
      <dgm:spPr/>
    </dgm:pt>
    <dgm:pt modelId="{4D0CA88D-67AD-4E37-86FD-26961C397DBF}">
      <dgm:prSet phldrT="[Text]"/>
      <dgm:spPr>
        <a:scene3d>
          <a:camera prst="orthographicFront"/>
          <a:lightRig rig="chilly" dir="t"/>
        </a:scene3d>
        <a:sp3d extrusionH="76200" prstMaterial="translucentPowder">
          <a:bevelT w="127000" h="25400" prst="softRound"/>
          <a:extrusionClr>
            <a:schemeClr val="accent3">
              <a:lumMod val="40000"/>
              <a:lumOff val="60000"/>
            </a:schemeClr>
          </a:extrusionClr>
        </a:sp3d>
      </dgm:spPr>
      <dgm:t>
        <a:bodyPr/>
        <a:lstStyle/>
        <a:p>
          <a:r>
            <a:rPr lang="en-US" dirty="0" smtClean="0">
              <a:latin typeface="Neo Sans Intel" pitchFamily="34" charset="0"/>
            </a:rPr>
            <a:t>Develop the application using SDK</a:t>
          </a:r>
          <a:endParaRPr lang="en-US" dirty="0">
            <a:latin typeface="Neo Sans Intel" pitchFamily="34" charset="0"/>
          </a:endParaRPr>
        </a:p>
      </dgm:t>
    </dgm:pt>
    <dgm:pt modelId="{6A8F41F1-FC40-461F-919B-15D6CC0B84C3}" type="parTrans" cxnId="{B7F1FD4F-23CE-4743-9AB4-8A43A3E3CF7C}">
      <dgm:prSet/>
      <dgm:spPr/>
      <dgm:t>
        <a:bodyPr/>
        <a:lstStyle/>
        <a:p>
          <a:endParaRPr lang="en-US"/>
        </a:p>
      </dgm:t>
    </dgm:pt>
    <dgm:pt modelId="{75D91A34-B722-4838-9D4F-703AAB7472AC}" type="sibTrans" cxnId="{B7F1FD4F-23CE-4743-9AB4-8A43A3E3CF7C}">
      <dgm:prSet/>
      <dgm:spPr/>
      <dgm:t>
        <a:bodyPr/>
        <a:lstStyle/>
        <a:p>
          <a:endParaRPr lang="en-US"/>
        </a:p>
      </dgm:t>
    </dgm:pt>
    <dgm:pt modelId="{49DA7DA7-CF64-4A5E-A735-C340055780D0}">
      <dgm:prSet phldrT="[Text]"/>
      <dgm:spPr>
        <a:scene3d>
          <a:camera prst="orthographicFront"/>
          <a:lightRig rig="chilly" dir="t"/>
        </a:scene3d>
        <a:sp3d extrusionH="76200" prstMaterial="translucentPowder">
          <a:bevelT w="127000" h="25400" prst="softRound"/>
          <a:extrusionClr>
            <a:schemeClr val="accent3">
              <a:lumMod val="40000"/>
              <a:lumOff val="60000"/>
            </a:schemeClr>
          </a:extrusionClr>
        </a:sp3d>
      </dgm:spPr>
      <dgm:t>
        <a:bodyPr/>
        <a:lstStyle/>
        <a:p>
          <a:r>
            <a:rPr lang="en-US" dirty="0" smtClean="0">
              <a:latin typeface="Neo Sans Intel" pitchFamily="34" charset="0"/>
            </a:rPr>
            <a:t>Submit it into the Portal</a:t>
          </a:r>
          <a:endParaRPr lang="en-US" dirty="0">
            <a:latin typeface="Neo Sans Intel" pitchFamily="34" charset="0"/>
          </a:endParaRPr>
        </a:p>
      </dgm:t>
    </dgm:pt>
    <dgm:pt modelId="{C1B46149-D1B9-4C2A-A241-7FBD7B391FE5}" type="parTrans" cxnId="{B0605D16-5ABA-4C0F-826F-A8AE1D7BE56E}">
      <dgm:prSet/>
      <dgm:spPr/>
      <dgm:t>
        <a:bodyPr/>
        <a:lstStyle/>
        <a:p>
          <a:endParaRPr lang="en-US"/>
        </a:p>
      </dgm:t>
    </dgm:pt>
    <dgm:pt modelId="{ADFC17C5-C60B-4FEB-88B3-234863258213}" type="sibTrans" cxnId="{B0605D16-5ABA-4C0F-826F-A8AE1D7BE56E}">
      <dgm:prSet/>
      <dgm:spPr/>
      <dgm:t>
        <a:bodyPr/>
        <a:lstStyle/>
        <a:p>
          <a:endParaRPr lang="en-US"/>
        </a:p>
      </dgm:t>
    </dgm:pt>
    <dgm:pt modelId="{45B905D6-9FA0-4E0B-9E6E-A1FEE585B797}">
      <dgm:prSet phldrT="[Text]"/>
      <dgm:spPr>
        <a:scene3d>
          <a:camera prst="orthographicFront"/>
          <a:lightRig rig="chilly" dir="t"/>
        </a:scene3d>
        <a:sp3d extrusionH="76200" prstMaterial="translucentPowder">
          <a:bevelT w="127000" h="25400" prst="softRound"/>
          <a:extrusionClr>
            <a:schemeClr val="accent3">
              <a:lumMod val="40000"/>
              <a:lumOff val="60000"/>
            </a:schemeClr>
          </a:extrusionClr>
        </a:sp3d>
      </dgm:spPr>
      <dgm:t>
        <a:bodyPr/>
        <a:lstStyle/>
        <a:p>
          <a:r>
            <a:rPr lang="en-US" dirty="0" smtClean="0">
              <a:latin typeface="Neo Sans Intel" pitchFamily="34" charset="0"/>
            </a:rPr>
            <a:t>App is validated</a:t>
          </a:r>
          <a:endParaRPr lang="en-US" dirty="0">
            <a:latin typeface="Neo Sans Intel" pitchFamily="34" charset="0"/>
          </a:endParaRPr>
        </a:p>
      </dgm:t>
    </dgm:pt>
    <dgm:pt modelId="{1A2EC6B9-A679-492C-8A2F-4F9E05510980}" type="parTrans" cxnId="{24AE4756-721B-424C-8698-674E99EFACA5}">
      <dgm:prSet/>
      <dgm:spPr/>
      <dgm:t>
        <a:bodyPr/>
        <a:lstStyle/>
        <a:p>
          <a:endParaRPr lang="en-US"/>
        </a:p>
      </dgm:t>
    </dgm:pt>
    <dgm:pt modelId="{D901885A-F868-410C-81B5-D9C938BB344B}" type="sibTrans" cxnId="{24AE4756-721B-424C-8698-674E99EFACA5}">
      <dgm:prSet/>
      <dgm:spPr/>
      <dgm:t>
        <a:bodyPr/>
        <a:lstStyle/>
        <a:p>
          <a:endParaRPr lang="en-US"/>
        </a:p>
      </dgm:t>
    </dgm:pt>
    <dgm:pt modelId="{B4FFE228-4BAE-425C-9CAC-1B153FC32F97}">
      <dgm:prSet phldrT="[Text]"/>
      <dgm:spPr>
        <a:scene3d>
          <a:camera prst="orthographicFront"/>
          <a:lightRig rig="chilly" dir="t"/>
        </a:scene3d>
        <a:sp3d extrusionH="76200" prstMaterial="translucentPowder">
          <a:bevelT w="127000" h="25400" prst="softRound"/>
          <a:extrusionClr>
            <a:schemeClr val="accent3">
              <a:lumMod val="40000"/>
              <a:lumOff val="60000"/>
            </a:schemeClr>
          </a:extrusionClr>
        </a:sp3d>
      </dgm:spPr>
      <dgm:t>
        <a:bodyPr/>
        <a:lstStyle/>
        <a:p>
          <a:r>
            <a:rPr lang="en-US" dirty="0" smtClean="0">
              <a:latin typeface="Neo Sans Intel" pitchFamily="34" charset="0"/>
            </a:rPr>
            <a:t>Go to production</a:t>
          </a:r>
          <a:endParaRPr lang="en-US" dirty="0">
            <a:latin typeface="Neo Sans Intel" pitchFamily="34" charset="0"/>
          </a:endParaRPr>
        </a:p>
      </dgm:t>
    </dgm:pt>
    <dgm:pt modelId="{6F4BCC09-C99E-4FAF-BAC4-DFE9D5445875}" type="parTrans" cxnId="{39745C88-0D37-4363-849D-D37056AF043A}">
      <dgm:prSet/>
      <dgm:spPr/>
      <dgm:t>
        <a:bodyPr/>
        <a:lstStyle/>
        <a:p>
          <a:endParaRPr lang="en-US"/>
        </a:p>
      </dgm:t>
    </dgm:pt>
    <dgm:pt modelId="{1749DE62-0D94-4330-93A7-F619A318DEE4}" type="sibTrans" cxnId="{39745C88-0D37-4363-849D-D37056AF043A}">
      <dgm:prSet/>
      <dgm:spPr/>
      <dgm:t>
        <a:bodyPr/>
        <a:lstStyle/>
        <a:p>
          <a:endParaRPr lang="en-US"/>
        </a:p>
      </dgm:t>
    </dgm:pt>
    <dgm:pt modelId="{E9E9CBA4-37C3-4E1A-A7F5-5EC787DCEA47}">
      <dgm:prSet phldrT="[Text]"/>
      <dgm:spPr>
        <a:scene3d>
          <a:camera prst="orthographicFront"/>
          <a:lightRig rig="chilly" dir="t"/>
        </a:scene3d>
        <a:sp3d extrusionH="76200" prstMaterial="translucentPowder">
          <a:bevelT w="127000" h="25400" prst="softRound"/>
          <a:extrusionClr>
            <a:schemeClr val="accent3">
              <a:lumMod val="40000"/>
              <a:lumOff val="60000"/>
            </a:schemeClr>
          </a:extrusionClr>
        </a:sp3d>
      </dgm:spPr>
      <dgm:t>
        <a:bodyPr/>
        <a:lstStyle/>
        <a:p>
          <a:r>
            <a:rPr lang="en-US" dirty="0" smtClean="0">
              <a:latin typeface="Neo Sans Intel" pitchFamily="34" charset="0"/>
            </a:rPr>
            <a:t>Support it</a:t>
          </a:r>
          <a:endParaRPr lang="en-US" dirty="0">
            <a:latin typeface="Neo Sans Intel" pitchFamily="34" charset="0"/>
          </a:endParaRPr>
        </a:p>
      </dgm:t>
    </dgm:pt>
    <dgm:pt modelId="{8FB20931-ECC0-43F9-8EB0-42377C0859EC}" type="parTrans" cxnId="{8C5E7F7E-48E8-44C3-A069-7FD2B2BA3033}">
      <dgm:prSet/>
      <dgm:spPr/>
      <dgm:t>
        <a:bodyPr/>
        <a:lstStyle/>
        <a:p>
          <a:endParaRPr lang="en-US"/>
        </a:p>
      </dgm:t>
    </dgm:pt>
    <dgm:pt modelId="{B027A7D5-75AA-4BD2-8DBD-0D5FBA4A3ECA}" type="sibTrans" cxnId="{8C5E7F7E-48E8-44C3-A069-7FD2B2BA3033}">
      <dgm:prSet/>
      <dgm:spPr/>
      <dgm:t>
        <a:bodyPr/>
        <a:lstStyle/>
        <a:p>
          <a:endParaRPr lang="en-US"/>
        </a:p>
      </dgm:t>
    </dgm:pt>
    <dgm:pt modelId="{5661F6A5-8451-4738-B18C-55337E35C7A9}">
      <dgm:prSet phldrT="[Text]"/>
      <dgm:spPr>
        <a:scene3d>
          <a:camera prst="orthographicFront"/>
          <a:lightRig rig="chilly" dir="t"/>
        </a:scene3d>
        <a:sp3d extrusionH="76200" prstMaterial="translucentPowder">
          <a:bevelT w="127000" h="25400" prst="softRound"/>
          <a:extrusionClr>
            <a:schemeClr val="accent3">
              <a:lumMod val="40000"/>
              <a:lumOff val="60000"/>
            </a:schemeClr>
          </a:extrusionClr>
        </a:sp3d>
      </dgm:spPr>
      <dgm:t>
        <a:bodyPr/>
        <a:lstStyle/>
        <a:p>
          <a:r>
            <a:rPr lang="en-US" dirty="0" smtClean="0">
              <a:latin typeface="Neo Sans Intel" pitchFamily="34" charset="0"/>
            </a:rPr>
            <a:t>Update</a:t>
          </a:r>
          <a:endParaRPr lang="en-US" dirty="0">
            <a:latin typeface="Neo Sans Intel" pitchFamily="34" charset="0"/>
          </a:endParaRPr>
        </a:p>
      </dgm:t>
    </dgm:pt>
    <dgm:pt modelId="{58C57EE7-09B7-4DE7-A413-3334DFC2530C}" type="parTrans" cxnId="{B1AEEE6C-C03A-42E2-A25E-827C5ABD504D}">
      <dgm:prSet/>
      <dgm:spPr/>
      <dgm:t>
        <a:bodyPr/>
        <a:lstStyle/>
        <a:p>
          <a:endParaRPr lang="en-US"/>
        </a:p>
      </dgm:t>
    </dgm:pt>
    <dgm:pt modelId="{ADDA330D-1493-4616-8609-FFCFB8BB4523}" type="sibTrans" cxnId="{B1AEEE6C-C03A-42E2-A25E-827C5ABD504D}">
      <dgm:prSet/>
      <dgm:spPr/>
      <dgm:t>
        <a:bodyPr/>
        <a:lstStyle/>
        <a:p>
          <a:endParaRPr lang="en-US"/>
        </a:p>
      </dgm:t>
    </dgm:pt>
    <dgm:pt modelId="{897237FF-60AE-41BC-87C2-7D4C97737B08}" type="pres">
      <dgm:prSet presAssocID="{7B70D9D5-0727-47B0-A7CB-972A7CEC3281}" presName="Name0" presStyleCnt="0">
        <dgm:presLayoutVars>
          <dgm:dir/>
          <dgm:animLvl val="lvl"/>
          <dgm:resizeHandles val="exact"/>
        </dgm:presLayoutVars>
      </dgm:prSet>
      <dgm:spPr/>
    </dgm:pt>
    <dgm:pt modelId="{61C4B681-0E36-45C8-862C-D940636733E9}" type="pres">
      <dgm:prSet presAssocID="{4D0CA88D-67AD-4E37-86FD-26961C397DBF}" presName="parTxOnly" presStyleLbl="node1" presStyleIdx="0" presStyleCnt="6">
        <dgm:presLayoutVars>
          <dgm:chMax val="0"/>
          <dgm:chPref val="0"/>
          <dgm:bulletEnabled val="1"/>
        </dgm:presLayoutVars>
      </dgm:prSet>
      <dgm:spPr/>
      <dgm:t>
        <a:bodyPr/>
        <a:lstStyle/>
        <a:p>
          <a:endParaRPr lang="en-US"/>
        </a:p>
      </dgm:t>
    </dgm:pt>
    <dgm:pt modelId="{AF5FCF73-DCCD-4345-A731-DFBED8ED1D8B}" type="pres">
      <dgm:prSet presAssocID="{75D91A34-B722-4838-9D4F-703AAB7472AC}" presName="parTxOnlySpace" presStyleCnt="0"/>
      <dgm:spPr>
        <a:scene3d>
          <a:camera prst="orthographicFront"/>
          <a:lightRig rig="threePt" dir="t"/>
        </a:scene3d>
        <a:sp3d extrusionH="76200">
          <a:extrusionClr>
            <a:schemeClr val="accent3">
              <a:lumMod val="40000"/>
              <a:lumOff val="60000"/>
            </a:schemeClr>
          </a:extrusionClr>
        </a:sp3d>
      </dgm:spPr>
    </dgm:pt>
    <dgm:pt modelId="{5002FA0C-2E2F-4D40-917C-C3A193D8CD53}" type="pres">
      <dgm:prSet presAssocID="{49DA7DA7-CF64-4A5E-A735-C340055780D0}" presName="parTxOnly" presStyleLbl="node1" presStyleIdx="1" presStyleCnt="6">
        <dgm:presLayoutVars>
          <dgm:chMax val="0"/>
          <dgm:chPref val="0"/>
          <dgm:bulletEnabled val="1"/>
        </dgm:presLayoutVars>
      </dgm:prSet>
      <dgm:spPr/>
      <dgm:t>
        <a:bodyPr/>
        <a:lstStyle/>
        <a:p>
          <a:endParaRPr lang="en-US"/>
        </a:p>
      </dgm:t>
    </dgm:pt>
    <dgm:pt modelId="{05F36CD4-D213-4E8F-A5AB-F0CC07EAB74C}" type="pres">
      <dgm:prSet presAssocID="{ADFC17C5-C60B-4FEB-88B3-234863258213}" presName="parTxOnlySpace" presStyleCnt="0"/>
      <dgm:spPr>
        <a:scene3d>
          <a:camera prst="orthographicFront"/>
          <a:lightRig rig="threePt" dir="t"/>
        </a:scene3d>
        <a:sp3d extrusionH="76200">
          <a:extrusionClr>
            <a:schemeClr val="accent3">
              <a:lumMod val="40000"/>
              <a:lumOff val="60000"/>
            </a:schemeClr>
          </a:extrusionClr>
        </a:sp3d>
      </dgm:spPr>
    </dgm:pt>
    <dgm:pt modelId="{288DBD3A-F0AD-401B-AAE1-E58793FF7602}" type="pres">
      <dgm:prSet presAssocID="{45B905D6-9FA0-4E0B-9E6E-A1FEE585B797}" presName="parTxOnly" presStyleLbl="node1" presStyleIdx="2" presStyleCnt="6">
        <dgm:presLayoutVars>
          <dgm:chMax val="0"/>
          <dgm:chPref val="0"/>
          <dgm:bulletEnabled val="1"/>
        </dgm:presLayoutVars>
      </dgm:prSet>
      <dgm:spPr/>
      <dgm:t>
        <a:bodyPr/>
        <a:lstStyle/>
        <a:p>
          <a:endParaRPr lang="en-US"/>
        </a:p>
      </dgm:t>
    </dgm:pt>
    <dgm:pt modelId="{562900EA-E92B-4886-B47E-A2482747DDF9}" type="pres">
      <dgm:prSet presAssocID="{D901885A-F868-410C-81B5-D9C938BB344B}" presName="parTxOnlySpace" presStyleCnt="0"/>
      <dgm:spPr>
        <a:scene3d>
          <a:camera prst="orthographicFront"/>
          <a:lightRig rig="threePt" dir="t"/>
        </a:scene3d>
        <a:sp3d extrusionH="76200">
          <a:extrusionClr>
            <a:schemeClr val="accent3">
              <a:lumMod val="40000"/>
              <a:lumOff val="60000"/>
            </a:schemeClr>
          </a:extrusionClr>
        </a:sp3d>
      </dgm:spPr>
    </dgm:pt>
    <dgm:pt modelId="{B235AA03-DCFC-43B2-8944-601A53BE1233}" type="pres">
      <dgm:prSet presAssocID="{B4FFE228-4BAE-425C-9CAC-1B153FC32F97}" presName="parTxOnly" presStyleLbl="node1" presStyleIdx="3" presStyleCnt="6">
        <dgm:presLayoutVars>
          <dgm:chMax val="0"/>
          <dgm:chPref val="0"/>
          <dgm:bulletEnabled val="1"/>
        </dgm:presLayoutVars>
      </dgm:prSet>
      <dgm:spPr/>
      <dgm:t>
        <a:bodyPr/>
        <a:lstStyle/>
        <a:p>
          <a:endParaRPr lang="en-US"/>
        </a:p>
      </dgm:t>
    </dgm:pt>
    <dgm:pt modelId="{30F2EC21-C293-4DE5-985D-64B1A80D482D}" type="pres">
      <dgm:prSet presAssocID="{1749DE62-0D94-4330-93A7-F619A318DEE4}" presName="parTxOnlySpace" presStyleCnt="0"/>
      <dgm:spPr>
        <a:scene3d>
          <a:camera prst="orthographicFront"/>
          <a:lightRig rig="threePt" dir="t"/>
        </a:scene3d>
        <a:sp3d extrusionH="76200">
          <a:extrusionClr>
            <a:schemeClr val="accent3">
              <a:lumMod val="40000"/>
              <a:lumOff val="60000"/>
            </a:schemeClr>
          </a:extrusionClr>
        </a:sp3d>
      </dgm:spPr>
    </dgm:pt>
    <dgm:pt modelId="{188BC728-107A-4814-9667-42E918AD90B6}" type="pres">
      <dgm:prSet presAssocID="{E9E9CBA4-37C3-4E1A-A7F5-5EC787DCEA47}" presName="parTxOnly" presStyleLbl="node1" presStyleIdx="4" presStyleCnt="6">
        <dgm:presLayoutVars>
          <dgm:chMax val="0"/>
          <dgm:chPref val="0"/>
          <dgm:bulletEnabled val="1"/>
        </dgm:presLayoutVars>
      </dgm:prSet>
      <dgm:spPr/>
      <dgm:t>
        <a:bodyPr/>
        <a:lstStyle/>
        <a:p>
          <a:endParaRPr lang="en-US"/>
        </a:p>
      </dgm:t>
    </dgm:pt>
    <dgm:pt modelId="{FE055E06-CAB7-4C59-A756-0158EBDF1BA4}" type="pres">
      <dgm:prSet presAssocID="{B027A7D5-75AA-4BD2-8DBD-0D5FBA4A3ECA}" presName="parTxOnlySpace" presStyleCnt="0"/>
      <dgm:spPr/>
    </dgm:pt>
    <dgm:pt modelId="{66A0634D-D7F9-4957-AA14-11031129651D}" type="pres">
      <dgm:prSet presAssocID="{5661F6A5-8451-4738-B18C-55337E35C7A9}" presName="parTxOnly" presStyleLbl="node1" presStyleIdx="5" presStyleCnt="6">
        <dgm:presLayoutVars>
          <dgm:chMax val="0"/>
          <dgm:chPref val="0"/>
          <dgm:bulletEnabled val="1"/>
        </dgm:presLayoutVars>
      </dgm:prSet>
      <dgm:spPr/>
      <dgm:t>
        <a:bodyPr/>
        <a:lstStyle/>
        <a:p>
          <a:endParaRPr lang="en-US"/>
        </a:p>
      </dgm:t>
    </dgm:pt>
  </dgm:ptLst>
  <dgm:cxnLst>
    <dgm:cxn modelId="{E693D627-1BD8-4026-85DE-D0FEAD55379D}" type="presOf" srcId="{7B70D9D5-0727-47B0-A7CB-972A7CEC3281}" destId="{897237FF-60AE-41BC-87C2-7D4C97737B08}" srcOrd="0" destOrd="0" presId="urn:microsoft.com/office/officeart/2005/8/layout/chevron1"/>
    <dgm:cxn modelId="{8C5E7F7E-48E8-44C3-A069-7FD2B2BA3033}" srcId="{7B70D9D5-0727-47B0-A7CB-972A7CEC3281}" destId="{E9E9CBA4-37C3-4E1A-A7F5-5EC787DCEA47}" srcOrd="4" destOrd="0" parTransId="{8FB20931-ECC0-43F9-8EB0-42377C0859EC}" sibTransId="{B027A7D5-75AA-4BD2-8DBD-0D5FBA4A3ECA}"/>
    <dgm:cxn modelId="{39745C88-0D37-4363-849D-D37056AF043A}" srcId="{7B70D9D5-0727-47B0-A7CB-972A7CEC3281}" destId="{B4FFE228-4BAE-425C-9CAC-1B153FC32F97}" srcOrd="3" destOrd="0" parTransId="{6F4BCC09-C99E-4FAF-BAC4-DFE9D5445875}" sibTransId="{1749DE62-0D94-4330-93A7-F619A318DEE4}"/>
    <dgm:cxn modelId="{B0605D16-5ABA-4C0F-826F-A8AE1D7BE56E}" srcId="{7B70D9D5-0727-47B0-A7CB-972A7CEC3281}" destId="{49DA7DA7-CF64-4A5E-A735-C340055780D0}" srcOrd="1" destOrd="0" parTransId="{C1B46149-D1B9-4C2A-A241-7FBD7B391FE5}" sibTransId="{ADFC17C5-C60B-4FEB-88B3-234863258213}"/>
    <dgm:cxn modelId="{24AE4756-721B-424C-8698-674E99EFACA5}" srcId="{7B70D9D5-0727-47B0-A7CB-972A7CEC3281}" destId="{45B905D6-9FA0-4E0B-9E6E-A1FEE585B797}" srcOrd="2" destOrd="0" parTransId="{1A2EC6B9-A679-492C-8A2F-4F9E05510980}" sibTransId="{D901885A-F868-410C-81B5-D9C938BB344B}"/>
    <dgm:cxn modelId="{E4BE9C46-A0C1-4B5B-A510-6359C3FC8CCF}" type="presOf" srcId="{4D0CA88D-67AD-4E37-86FD-26961C397DBF}" destId="{61C4B681-0E36-45C8-862C-D940636733E9}" srcOrd="0" destOrd="0" presId="urn:microsoft.com/office/officeart/2005/8/layout/chevron1"/>
    <dgm:cxn modelId="{3804A0EC-0CD5-4C4B-9589-0EF668883902}" type="presOf" srcId="{E9E9CBA4-37C3-4E1A-A7F5-5EC787DCEA47}" destId="{188BC728-107A-4814-9667-42E918AD90B6}" srcOrd="0" destOrd="0" presId="urn:microsoft.com/office/officeart/2005/8/layout/chevron1"/>
    <dgm:cxn modelId="{B7F1FD4F-23CE-4743-9AB4-8A43A3E3CF7C}" srcId="{7B70D9D5-0727-47B0-A7CB-972A7CEC3281}" destId="{4D0CA88D-67AD-4E37-86FD-26961C397DBF}" srcOrd="0" destOrd="0" parTransId="{6A8F41F1-FC40-461F-919B-15D6CC0B84C3}" sibTransId="{75D91A34-B722-4838-9D4F-703AAB7472AC}"/>
    <dgm:cxn modelId="{CAEA0813-ABE3-447A-A75B-197AC8F87ABA}" type="presOf" srcId="{5661F6A5-8451-4738-B18C-55337E35C7A9}" destId="{66A0634D-D7F9-4957-AA14-11031129651D}" srcOrd="0" destOrd="0" presId="urn:microsoft.com/office/officeart/2005/8/layout/chevron1"/>
    <dgm:cxn modelId="{B1AEEE6C-C03A-42E2-A25E-827C5ABD504D}" srcId="{7B70D9D5-0727-47B0-A7CB-972A7CEC3281}" destId="{5661F6A5-8451-4738-B18C-55337E35C7A9}" srcOrd="5" destOrd="0" parTransId="{58C57EE7-09B7-4DE7-A413-3334DFC2530C}" sibTransId="{ADDA330D-1493-4616-8609-FFCFB8BB4523}"/>
    <dgm:cxn modelId="{53B4131E-1690-4406-8492-76C8EB87BC68}" type="presOf" srcId="{B4FFE228-4BAE-425C-9CAC-1B153FC32F97}" destId="{B235AA03-DCFC-43B2-8944-601A53BE1233}" srcOrd="0" destOrd="0" presId="urn:microsoft.com/office/officeart/2005/8/layout/chevron1"/>
    <dgm:cxn modelId="{FC9CFE70-D7FD-41CA-BB4E-503C9519251A}" type="presOf" srcId="{45B905D6-9FA0-4E0B-9E6E-A1FEE585B797}" destId="{288DBD3A-F0AD-401B-AAE1-E58793FF7602}" srcOrd="0" destOrd="0" presId="urn:microsoft.com/office/officeart/2005/8/layout/chevron1"/>
    <dgm:cxn modelId="{DBD29157-6741-4409-AB39-3040949C8C15}" type="presOf" srcId="{49DA7DA7-CF64-4A5E-A735-C340055780D0}" destId="{5002FA0C-2E2F-4D40-917C-C3A193D8CD53}" srcOrd="0" destOrd="0" presId="urn:microsoft.com/office/officeart/2005/8/layout/chevron1"/>
    <dgm:cxn modelId="{32735F01-D01D-4231-9B5A-D8E67F51CEBE}" type="presParOf" srcId="{897237FF-60AE-41BC-87C2-7D4C97737B08}" destId="{61C4B681-0E36-45C8-862C-D940636733E9}" srcOrd="0" destOrd="0" presId="urn:microsoft.com/office/officeart/2005/8/layout/chevron1"/>
    <dgm:cxn modelId="{990ED8E5-1385-4D28-B6B8-FB29C52A3D88}" type="presParOf" srcId="{897237FF-60AE-41BC-87C2-7D4C97737B08}" destId="{AF5FCF73-DCCD-4345-A731-DFBED8ED1D8B}" srcOrd="1" destOrd="0" presId="urn:microsoft.com/office/officeart/2005/8/layout/chevron1"/>
    <dgm:cxn modelId="{2D94680B-E53A-4C29-BA70-6DB8614996DA}" type="presParOf" srcId="{897237FF-60AE-41BC-87C2-7D4C97737B08}" destId="{5002FA0C-2E2F-4D40-917C-C3A193D8CD53}" srcOrd="2" destOrd="0" presId="urn:microsoft.com/office/officeart/2005/8/layout/chevron1"/>
    <dgm:cxn modelId="{88211A87-4FE9-4D42-9F92-75097BF02E08}" type="presParOf" srcId="{897237FF-60AE-41BC-87C2-7D4C97737B08}" destId="{05F36CD4-D213-4E8F-A5AB-F0CC07EAB74C}" srcOrd="3" destOrd="0" presId="urn:microsoft.com/office/officeart/2005/8/layout/chevron1"/>
    <dgm:cxn modelId="{B3894DCD-E57E-4146-880A-0CEC55611BFA}" type="presParOf" srcId="{897237FF-60AE-41BC-87C2-7D4C97737B08}" destId="{288DBD3A-F0AD-401B-AAE1-E58793FF7602}" srcOrd="4" destOrd="0" presId="urn:microsoft.com/office/officeart/2005/8/layout/chevron1"/>
    <dgm:cxn modelId="{14E1D652-D3FC-4150-916F-206BC7ABAF55}" type="presParOf" srcId="{897237FF-60AE-41BC-87C2-7D4C97737B08}" destId="{562900EA-E92B-4886-B47E-A2482747DDF9}" srcOrd="5" destOrd="0" presId="urn:microsoft.com/office/officeart/2005/8/layout/chevron1"/>
    <dgm:cxn modelId="{89F277D7-8AB1-48B6-81A7-14A83A409B35}" type="presParOf" srcId="{897237FF-60AE-41BC-87C2-7D4C97737B08}" destId="{B235AA03-DCFC-43B2-8944-601A53BE1233}" srcOrd="6" destOrd="0" presId="urn:microsoft.com/office/officeart/2005/8/layout/chevron1"/>
    <dgm:cxn modelId="{CF3E5DB9-A685-4A8D-AE31-55B2CD0B369F}" type="presParOf" srcId="{897237FF-60AE-41BC-87C2-7D4C97737B08}" destId="{30F2EC21-C293-4DE5-985D-64B1A80D482D}" srcOrd="7" destOrd="0" presId="urn:microsoft.com/office/officeart/2005/8/layout/chevron1"/>
    <dgm:cxn modelId="{FA5AF453-C555-4829-8517-23663847BA2C}" type="presParOf" srcId="{897237FF-60AE-41BC-87C2-7D4C97737B08}" destId="{188BC728-107A-4814-9667-42E918AD90B6}" srcOrd="8" destOrd="0" presId="urn:microsoft.com/office/officeart/2005/8/layout/chevron1"/>
    <dgm:cxn modelId="{61D7AF7D-2A82-42F1-8B66-612B5580B6E0}" type="presParOf" srcId="{897237FF-60AE-41BC-87C2-7D4C97737B08}" destId="{FE055E06-CAB7-4C59-A756-0158EBDF1BA4}" srcOrd="9" destOrd="0" presId="urn:microsoft.com/office/officeart/2005/8/layout/chevron1"/>
    <dgm:cxn modelId="{4534C1DF-AC56-4571-9AA8-995DD2AC9177}" type="presParOf" srcId="{897237FF-60AE-41BC-87C2-7D4C97737B08}" destId="{66A0634D-D7F9-4957-AA14-11031129651D}" srcOrd="10" destOrd="0" presId="urn:microsoft.com/office/officeart/2005/8/layout/chevron1"/>
  </dgm:cxnLst>
  <dgm:bg>
    <a:effectLst>
      <a:outerShdw blurRad="50800" dist="50800" dir="5400000" algn="ctr" rotWithShape="0">
        <a:schemeClr val="accent3">
          <a:lumMod val="60000"/>
          <a:lumOff val="40000"/>
        </a:schemeClr>
      </a:outerShdw>
    </a:effect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A33B22-9BD9-43BC-95C7-2AFA37758390}"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4A4FEC14-D09B-47D2-A6F4-108A7DF6E6D0}">
      <dgm:prSet phldrT="[Text]"/>
      <dgm:spPr/>
      <dgm:t>
        <a:bodyPr/>
        <a:lstStyle/>
        <a:p>
          <a:r>
            <a:rPr lang="en-US" b="1" dirty="0" smtClean="0"/>
            <a:t>Authorization</a:t>
          </a:r>
          <a:endParaRPr lang="en-US" dirty="0"/>
        </a:p>
      </dgm:t>
    </dgm:pt>
    <dgm:pt modelId="{8B670364-03A2-458D-8006-46A6F0A55204}" type="parTrans" cxnId="{0968136B-6256-4C11-AA4B-81DD7941AFD8}">
      <dgm:prSet/>
      <dgm:spPr/>
      <dgm:t>
        <a:bodyPr/>
        <a:lstStyle/>
        <a:p>
          <a:endParaRPr lang="en-US"/>
        </a:p>
      </dgm:t>
    </dgm:pt>
    <dgm:pt modelId="{EF30B24D-0B44-44DD-9DCC-96CBEA13798C}" type="sibTrans" cxnId="{0968136B-6256-4C11-AA4B-81DD7941AFD8}">
      <dgm:prSet/>
      <dgm:spPr/>
      <dgm:t>
        <a:bodyPr/>
        <a:lstStyle/>
        <a:p>
          <a:endParaRPr lang="en-US"/>
        </a:p>
      </dgm:t>
    </dgm:pt>
    <dgm:pt modelId="{4658D69F-4F93-4C4D-889A-036D62AEA3A6}">
      <dgm:prSet/>
      <dgm:spPr/>
      <dgm:t>
        <a:bodyPr/>
        <a:lstStyle/>
        <a:p>
          <a:r>
            <a:rPr lang="en-US" dirty="0" smtClean="0"/>
            <a:t>Application execution control</a:t>
          </a:r>
        </a:p>
      </dgm:t>
    </dgm:pt>
    <dgm:pt modelId="{E70E1DDF-B31B-44C6-B30B-DF5FE9A0C6C3}" type="parTrans" cxnId="{D8F8BF22-BE55-4A8F-9075-CC207EAF9F4A}">
      <dgm:prSet/>
      <dgm:spPr/>
      <dgm:t>
        <a:bodyPr/>
        <a:lstStyle/>
        <a:p>
          <a:endParaRPr lang="en-US"/>
        </a:p>
      </dgm:t>
    </dgm:pt>
    <dgm:pt modelId="{8D6EC4C8-C087-48D4-9A98-2906BE3C31E4}" type="sibTrans" cxnId="{D8F8BF22-BE55-4A8F-9075-CC207EAF9F4A}">
      <dgm:prSet/>
      <dgm:spPr/>
      <dgm:t>
        <a:bodyPr/>
        <a:lstStyle/>
        <a:p>
          <a:endParaRPr lang="en-US"/>
        </a:p>
      </dgm:t>
    </dgm:pt>
    <dgm:pt modelId="{6D0E4223-88F6-4692-BE50-D85CC238A762}">
      <dgm:prSet/>
      <dgm:spPr/>
      <dgm:t>
        <a:bodyPr/>
        <a:lstStyle/>
        <a:p>
          <a:r>
            <a:rPr lang="en-US" dirty="0" smtClean="0"/>
            <a:t>Component use control</a:t>
          </a:r>
        </a:p>
      </dgm:t>
    </dgm:pt>
    <dgm:pt modelId="{CB9F704B-2B21-47A7-A0C0-F7FEDC0E9B16}" type="parTrans" cxnId="{771AA1D7-C586-4E27-BEA2-41E4F65CCDA5}">
      <dgm:prSet/>
      <dgm:spPr/>
      <dgm:t>
        <a:bodyPr/>
        <a:lstStyle/>
        <a:p>
          <a:endParaRPr lang="en-US"/>
        </a:p>
      </dgm:t>
    </dgm:pt>
    <dgm:pt modelId="{802F607B-E9AF-4785-97DB-4B1761CA6CC7}" type="sibTrans" cxnId="{771AA1D7-C586-4E27-BEA2-41E4F65CCDA5}">
      <dgm:prSet/>
      <dgm:spPr/>
      <dgm:t>
        <a:bodyPr/>
        <a:lstStyle/>
        <a:p>
          <a:endParaRPr lang="en-US"/>
        </a:p>
      </dgm:t>
    </dgm:pt>
    <dgm:pt modelId="{631C15D7-B163-47AC-A600-AFD08A7C5315}">
      <dgm:prSet/>
      <dgm:spPr/>
      <dgm:t>
        <a:bodyPr/>
        <a:lstStyle/>
        <a:p>
          <a:r>
            <a:rPr lang="en-US" b="1" smtClean="0"/>
            <a:t>Instrumentation</a:t>
          </a:r>
          <a:endParaRPr lang="en-US" b="1" dirty="0" smtClean="0"/>
        </a:p>
      </dgm:t>
    </dgm:pt>
    <dgm:pt modelId="{6791E4AA-16D1-47B3-B970-6658ACCA2752}" type="parTrans" cxnId="{DA3077CC-CE0F-46CD-9E82-5B6662CAAADE}">
      <dgm:prSet/>
      <dgm:spPr/>
      <dgm:t>
        <a:bodyPr/>
        <a:lstStyle/>
        <a:p>
          <a:endParaRPr lang="en-US"/>
        </a:p>
      </dgm:t>
    </dgm:pt>
    <dgm:pt modelId="{0E481633-5397-4273-86B9-D32A867812AC}" type="sibTrans" cxnId="{DA3077CC-CE0F-46CD-9E82-5B6662CAAADE}">
      <dgm:prSet/>
      <dgm:spPr/>
      <dgm:t>
        <a:bodyPr/>
        <a:lstStyle/>
        <a:p>
          <a:endParaRPr lang="en-US"/>
        </a:p>
      </dgm:t>
    </dgm:pt>
    <dgm:pt modelId="{3040AA5C-096D-40DC-AA3E-72BFC5F4099C}">
      <dgm:prSet/>
      <dgm:spPr/>
      <dgm:t>
        <a:bodyPr/>
        <a:lstStyle/>
        <a:p>
          <a:r>
            <a:rPr lang="en-US" dirty="0" smtClean="0"/>
            <a:t>Compile applications statistical metrics</a:t>
          </a:r>
          <a:endParaRPr lang="en-US" b="1" dirty="0" smtClean="0"/>
        </a:p>
      </dgm:t>
    </dgm:pt>
    <dgm:pt modelId="{A64B5DFB-0E63-4378-9338-D2662A0B76F3}" type="parTrans" cxnId="{AE33E06A-32D6-430B-B7CB-28A94579B489}">
      <dgm:prSet/>
      <dgm:spPr/>
      <dgm:t>
        <a:bodyPr/>
        <a:lstStyle/>
        <a:p>
          <a:endParaRPr lang="en-US"/>
        </a:p>
      </dgm:t>
    </dgm:pt>
    <dgm:pt modelId="{1D96721D-5840-4C7A-805F-409CDE12D1E9}" type="sibTrans" cxnId="{AE33E06A-32D6-430B-B7CB-28A94579B489}">
      <dgm:prSet/>
      <dgm:spPr/>
      <dgm:t>
        <a:bodyPr/>
        <a:lstStyle/>
        <a:p>
          <a:endParaRPr lang="en-US"/>
        </a:p>
      </dgm:t>
    </dgm:pt>
    <dgm:pt modelId="{3D1D15DE-20F1-46C5-9F75-9B579E18508B}">
      <dgm:prSet/>
      <dgm:spPr/>
      <dgm:t>
        <a:bodyPr/>
        <a:lstStyle/>
        <a:p>
          <a:r>
            <a:rPr lang="en-US" b="1" smtClean="0"/>
            <a:t>Crash Reporting</a:t>
          </a:r>
          <a:endParaRPr lang="en-US" b="1" dirty="0" smtClean="0"/>
        </a:p>
      </dgm:t>
    </dgm:pt>
    <dgm:pt modelId="{7EC73855-6B99-46D3-BA22-00A571541261}" type="parTrans" cxnId="{369238D6-C535-4AB6-867A-C66DE37B72D3}">
      <dgm:prSet/>
      <dgm:spPr/>
      <dgm:t>
        <a:bodyPr/>
        <a:lstStyle/>
        <a:p>
          <a:endParaRPr lang="en-US"/>
        </a:p>
      </dgm:t>
    </dgm:pt>
    <dgm:pt modelId="{8179D391-EEF3-411A-9BB1-06301E33E127}" type="sibTrans" cxnId="{369238D6-C535-4AB6-867A-C66DE37B72D3}">
      <dgm:prSet/>
      <dgm:spPr/>
      <dgm:t>
        <a:bodyPr/>
        <a:lstStyle/>
        <a:p>
          <a:endParaRPr lang="en-US"/>
        </a:p>
      </dgm:t>
    </dgm:pt>
    <dgm:pt modelId="{06D005C5-6C77-44BA-8E1F-C48752A3AC3A}">
      <dgm:prSet/>
      <dgm:spPr/>
      <dgm:t>
        <a:bodyPr/>
        <a:lstStyle/>
        <a:p>
          <a:r>
            <a:rPr lang="en-US" dirty="0" smtClean="0"/>
            <a:t>Registering all crashes</a:t>
          </a:r>
        </a:p>
      </dgm:t>
    </dgm:pt>
    <dgm:pt modelId="{AED774C4-D273-4E66-BB14-847E833E2E4A}" type="parTrans" cxnId="{097B114C-7F1F-4AF7-A52F-90D98F00C2F3}">
      <dgm:prSet/>
      <dgm:spPr/>
      <dgm:t>
        <a:bodyPr/>
        <a:lstStyle/>
        <a:p>
          <a:endParaRPr lang="en-US"/>
        </a:p>
      </dgm:t>
    </dgm:pt>
    <dgm:pt modelId="{6FA25F9A-8A71-4B6D-9479-7E59CCD08FB9}" type="sibTrans" cxnId="{097B114C-7F1F-4AF7-A52F-90D98F00C2F3}">
      <dgm:prSet/>
      <dgm:spPr/>
      <dgm:t>
        <a:bodyPr/>
        <a:lstStyle/>
        <a:p>
          <a:endParaRPr lang="en-US"/>
        </a:p>
      </dgm:t>
    </dgm:pt>
    <dgm:pt modelId="{DFE16A13-93DF-4791-8AB5-ADBF871BD7D5}">
      <dgm:prSet/>
      <dgm:spPr/>
      <dgm:t>
        <a:bodyPr/>
        <a:lstStyle/>
        <a:p>
          <a:r>
            <a:rPr lang="en-US" dirty="0" smtClean="0"/>
            <a:t>Attempting to collect crash data (such as call stack)</a:t>
          </a:r>
        </a:p>
      </dgm:t>
    </dgm:pt>
    <dgm:pt modelId="{68518990-02D8-4D47-A8B0-5A9F7DA2B31B}" type="parTrans" cxnId="{2E74E290-924F-42DC-A72B-2119965089CD}">
      <dgm:prSet/>
      <dgm:spPr/>
      <dgm:t>
        <a:bodyPr/>
        <a:lstStyle/>
        <a:p>
          <a:endParaRPr lang="en-US"/>
        </a:p>
      </dgm:t>
    </dgm:pt>
    <dgm:pt modelId="{2FD14A82-E18E-475C-905C-05A53DDBA17A}" type="sibTrans" cxnId="{2E74E290-924F-42DC-A72B-2119965089CD}">
      <dgm:prSet/>
      <dgm:spPr/>
      <dgm:t>
        <a:bodyPr/>
        <a:lstStyle/>
        <a:p>
          <a:endParaRPr lang="en-US"/>
        </a:p>
      </dgm:t>
    </dgm:pt>
    <dgm:pt modelId="{7BEFE36D-EB3D-4759-9B3E-809A3E728E54}">
      <dgm:prSet/>
      <dgm:spPr/>
      <dgm:t>
        <a:bodyPr/>
        <a:lstStyle/>
        <a:p>
          <a:r>
            <a:rPr lang="en-US" dirty="0" smtClean="0"/>
            <a:t>Reporting statistics and crash data on developer’s dashboard</a:t>
          </a:r>
        </a:p>
      </dgm:t>
    </dgm:pt>
    <dgm:pt modelId="{20AC334D-F794-454E-B830-7EE5CBA413CE}" type="parTrans" cxnId="{5A932AD9-9AE6-4344-BB82-F054C93BF838}">
      <dgm:prSet/>
      <dgm:spPr/>
      <dgm:t>
        <a:bodyPr/>
        <a:lstStyle/>
        <a:p>
          <a:endParaRPr lang="en-US"/>
        </a:p>
      </dgm:t>
    </dgm:pt>
    <dgm:pt modelId="{2A3D1C7D-D688-4F93-BCC8-421509EEB668}" type="sibTrans" cxnId="{5A932AD9-9AE6-4344-BB82-F054C93BF838}">
      <dgm:prSet/>
      <dgm:spPr/>
      <dgm:t>
        <a:bodyPr/>
        <a:lstStyle/>
        <a:p>
          <a:endParaRPr lang="en-US"/>
        </a:p>
      </dgm:t>
    </dgm:pt>
    <dgm:pt modelId="{85A6E5CE-F537-400E-9971-554A28BFD9C3}">
      <dgm:prSet/>
      <dgm:spPr/>
      <dgm:t>
        <a:bodyPr/>
        <a:lstStyle/>
        <a:p>
          <a:r>
            <a:rPr lang="en-US" b="1" smtClean="0"/>
            <a:t>Development Tools</a:t>
          </a:r>
          <a:endParaRPr lang="en-US" b="1" dirty="0" smtClean="0"/>
        </a:p>
      </dgm:t>
    </dgm:pt>
    <dgm:pt modelId="{A9F8F87C-3051-43EA-A5E6-8D3AC31499D1}" type="parTrans" cxnId="{89E2FE46-1CE4-4614-8E53-5ED6E692F594}">
      <dgm:prSet/>
      <dgm:spPr/>
      <dgm:t>
        <a:bodyPr/>
        <a:lstStyle/>
        <a:p>
          <a:endParaRPr lang="en-US"/>
        </a:p>
      </dgm:t>
    </dgm:pt>
    <dgm:pt modelId="{0C6CF93F-2AF1-4D80-9FDA-ABA65D64D7A3}" type="sibTrans" cxnId="{89E2FE46-1CE4-4614-8E53-5ED6E692F594}">
      <dgm:prSet/>
      <dgm:spPr/>
      <dgm:t>
        <a:bodyPr/>
        <a:lstStyle/>
        <a:p>
          <a:endParaRPr lang="en-US"/>
        </a:p>
      </dgm:t>
    </dgm:pt>
    <dgm:pt modelId="{1002BE57-C32A-47BB-BB93-67A979644729}">
      <dgm:prSet/>
      <dgm:spPr/>
      <dgm:t>
        <a:bodyPr/>
        <a:lstStyle/>
        <a:p>
          <a:r>
            <a:rPr lang="en-US" smtClean="0"/>
            <a:t>IDE plugin (AppUp code generation wizard)</a:t>
          </a:r>
          <a:endParaRPr lang="en-US" dirty="0" smtClean="0"/>
        </a:p>
      </dgm:t>
    </dgm:pt>
    <dgm:pt modelId="{8C2A7481-EAD0-4FC8-933E-C0873FFF81D5}" type="parTrans" cxnId="{B5E64AF2-8486-4B17-99E4-1107F64A238E}">
      <dgm:prSet/>
      <dgm:spPr/>
      <dgm:t>
        <a:bodyPr/>
        <a:lstStyle/>
        <a:p>
          <a:endParaRPr lang="en-US"/>
        </a:p>
      </dgm:t>
    </dgm:pt>
    <dgm:pt modelId="{79BF39B4-ED22-40EC-B30A-3E42DD21AE87}" type="sibTrans" cxnId="{B5E64AF2-8486-4B17-99E4-1107F64A238E}">
      <dgm:prSet/>
      <dgm:spPr/>
      <dgm:t>
        <a:bodyPr/>
        <a:lstStyle/>
        <a:p>
          <a:endParaRPr lang="en-US"/>
        </a:p>
      </dgm:t>
    </dgm:pt>
    <dgm:pt modelId="{6FB12A7C-9F6A-468A-AE26-4249AA46569A}">
      <dgm:prSet/>
      <dgm:spPr/>
      <dgm:t>
        <a:bodyPr/>
        <a:lstStyle/>
        <a:p>
          <a:r>
            <a:rPr lang="en-US" dirty="0" smtClean="0"/>
            <a:t>Various utilities to facilitate application’s testing, packaging and submission</a:t>
          </a:r>
        </a:p>
      </dgm:t>
    </dgm:pt>
    <dgm:pt modelId="{48F68D3A-D34C-4955-8314-97ACAEF3A0D8}" type="parTrans" cxnId="{E46B5383-AE08-4D76-A4F8-D8DA0A403680}">
      <dgm:prSet/>
      <dgm:spPr/>
      <dgm:t>
        <a:bodyPr/>
        <a:lstStyle/>
        <a:p>
          <a:endParaRPr lang="en-US"/>
        </a:p>
      </dgm:t>
    </dgm:pt>
    <dgm:pt modelId="{6D69DAA1-4762-4EFB-9F93-EAFB599AAED7}" type="sibTrans" cxnId="{E46B5383-AE08-4D76-A4F8-D8DA0A403680}">
      <dgm:prSet/>
      <dgm:spPr/>
      <dgm:t>
        <a:bodyPr/>
        <a:lstStyle/>
        <a:p>
          <a:endParaRPr lang="en-US"/>
        </a:p>
      </dgm:t>
    </dgm:pt>
    <dgm:pt modelId="{2243377D-B06A-45AF-9F7B-0CCC0E758A01}">
      <dgm:prSet/>
      <dgm:spPr/>
      <dgm:t>
        <a:bodyPr/>
        <a:lstStyle/>
        <a:p>
          <a:r>
            <a:rPr lang="en-US" b="0" dirty="0" smtClean="0"/>
            <a:t>Consolidate them into the backend and present information to the developer</a:t>
          </a:r>
        </a:p>
      </dgm:t>
    </dgm:pt>
    <dgm:pt modelId="{6A3B85AC-851F-493B-B2B4-6AE4EB6E63D9}" type="parTrans" cxnId="{A5224EA9-2F62-44AE-8D8E-FB0583D37F90}">
      <dgm:prSet/>
      <dgm:spPr/>
    </dgm:pt>
    <dgm:pt modelId="{1C5164FF-EF20-4E96-8618-E7F779990BED}" type="sibTrans" cxnId="{A5224EA9-2F62-44AE-8D8E-FB0583D37F90}">
      <dgm:prSet/>
      <dgm:spPr/>
    </dgm:pt>
    <dgm:pt modelId="{40F025E7-AA1E-4C72-B9C0-3956DF0583FF}" type="pres">
      <dgm:prSet presAssocID="{F9A33B22-9BD9-43BC-95C7-2AFA37758390}" presName="Name0" presStyleCnt="0">
        <dgm:presLayoutVars>
          <dgm:dir/>
          <dgm:animLvl val="lvl"/>
          <dgm:resizeHandles val="exact"/>
        </dgm:presLayoutVars>
      </dgm:prSet>
      <dgm:spPr/>
      <dgm:t>
        <a:bodyPr/>
        <a:lstStyle/>
        <a:p>
          <a:endParaRPr lang="en-US"/>
        </a:p>
      </dgm:t>
    </dgm:pt>
    <dgm:pt modelId="{A2D048E5-C3D6-4D81-988C-CAC85F4606AA}" type="pres">
      <dgm:prSet presAssocID="{4A4FEC14-D09B-47D2-A6F4-108A7DF6E6D0}" presName="linNode" presStyleCnt="0"/>
      <dgm:spPr/>
    </dgm:pt>
    <dgm:pt modelId="{2FD95E47-D08D-4968-B611-DF461D93E5D8}" type="pres">
      <dgm:prSet presAssocID="{4A4FEC14-D09B-47D2-A6F4-108A7DF6E6D0}" presName="parentText" presStyleLbl="node1" presStyleIdx="0" presStyleCnt="4">
        <dgm:presLayoutVars>
          <dgm:chMax val="1"/>
          <dgm:bulletEnabled val="1"/>
        </dgm:presLayoutVars>
      </dgm:prSet>
      <dgm:spPr/>
      <dgm:t>
        <a:bodyPr/>
        <a:lstStyle/>
        <a:p>
          <a:endParaRPr lang="en-US"/>
        </a:p>
      </dgm:t>
    </dgm:pt>
    <dgm:pt modelId="{F8F706AF-B9FF-4122-A500-8AA18EFE8C37}" type="pres">
      <dgm:prSet presAssocID="{4A4FEC14-D09B-47D2-A6F4-108A7DF6E6D0}" presName="descendantText" presStyleLbl="alignAccFollowNode1" presStyleIdx="0" presStyleCnt="4">
        <dgm:presLayoutVars>
          <dgm:bulletEnabled val="1"/>
        </dgm:presLayoutVars>
      </dgm:prSet>
      <dgm:spPr/>
      <dgm:t>
        <a:bodyPr/>
        <a:lstStyle/>
        <a:p>
          <a:endParaRPr lang="en-US"/>
        </a:p>
      </dgm:t>
    </dgm:pt>
    <dgm:pt modelId="{9AC663A9-9DF2-4832-948D-9DD9DB98FE62}" type="pres">
      <dgm:prSet presAssocID="{EF30B24D-0B44-44DD-9DCC-96CBEA13798C}" presName="sp" presStyleCnt="0"/>
      <dgm:spPr/>
    </dgm:pt>
    <dgm:pt modelId="{74C55E22-56D2-4629-B693-5BBD26EF1831}" type="pres">
      <dgm:prSet presAssocID="{631C15D7-B163-47AC-A600-AFD08A7C5315}" presName="linNode" presStyleCnt="0"/>
      <dgm:spPr/>
    </dgm:pt>
    <dgm:pt modelId="{EB25FD6C-40CE-4B88-8A92-A2E7C5970153}" type="pres">
      <dgm:prSet presAssocID="{631C15D7-B163-47AC-A600-AFD08A7C5315}" presName="parentText" presStyleLbl="node1" presStyleIdx="1" presStyleCnt="4">
        <dgm:presLayoutVars>
          <dgm:chMax val="1"/>
          <dgm:bulletEnabled val="1"/>
        </dgm:presLayoutVars>
      </dgm:prSet>
      <dgm:spPr/>
      <dgm:t>
        <a:bodyPr/>
        <a:lstStyle/>
        <a:p>
          <a:endParaRPr lang="en-US"/>
        </a:p>
      </dgm:t>
    </dgm:pt>
    <dgm:pt modelId="{63CFE96A-79C5-4922-88C9-2ECA2D57901C}" type="pres">
      <dgm:prSet presAssocID="{631C15D7-B163-47AC-A600-AFD08A7C5315}" presName="descendantText" presStyleLbl="alignAccFollowNode1" presStyleIdx="1" presStyleCnt="4">
        <dgm:presLayoutVars>
          <dgm:bulletEnabled val="1"/>
        </dgm:presLayoutVars>
      </dgm:prSet>
      <dgm:spPr/>
      <dgm:t>
        <a:bodyPr/>
        <a:lstStyle/>
        <a:p>
          <a:endParaRPr lang="en-US"/>
        </a:p>
      </dgm:t>
    </dgm:pt>
    <dgm:pt modelId="{E299CA45-1E04-4A04-AFFD-B80F66914EC7}" type="pres">
      <dgm:prSet presAssocID="{0E481633-5397-4273-86B9-D32A867812AC}" presName="sp" presStyleCnt="0"/>
      <dgm:spPr/>
    </dgm:pt>
    <dgm:pt modelId="{FE53BF05-A55D-4A71-A406-015BE6471341}" type="pres">
      <dgm:prSet presAssocID="{3D1D15DE-20F1-46C5-9F75-9B579E18508B}" presName="linNode" presStyleCnt="0"/>
      <dgm:spPr/>
    </dgm:pt>
    <dgm:pt modelId="{7891FC21-F6F2-4270-BF77-F1AB323BC3CF}" type="pres">
      <dgm:prSet presAssocID="{3D1D15DE-20F1-46C5-9F75-9B579E18508B}" presName="parentText" presStyleLbl="node1" presStyleIdx="2" presStyleCnt="4">
        <dgm:presLayoutVars>
          <dgm:chMax val="1"/>
          <dgm:bulletEnabled val="1"/>
        </dgm:presLayoutVars>
      </dgm:prSet>
      <dgm:spPr/>
      <dgm:t>
        <a:bodyPr/>
        <a:lstStyle/>
        <a:p>
          <a:endParaRPr lang="en-US"/>
        </a:p>
      </dgm:t>
    </dgm:pt>
    <dgm:pt modelId="{6C6AB5C9-3C68-4090-A34B-F8055A5648AB}" type="pres">
      <dgm:prSet presAssocID="{3D1D15DE-20F1-46C5-9F75-9B579E18508B}" presName="descendantText" presStyleLbl="alignAccFollowNode1" presStyleIdx="2" presStyleCnt="4">
        <dgm:presLayoutVars>
          <dgm:bulletEnabled val="1"/>
        </dgm:presLayoutVars>
      </dgm:prSet>
      <dgm:spPr/>
      <dgm:t>
        <a:bodyPr/>
        <a:lstStyle/>
        <a:p>
          <a:endParaRPr lang="en-US"/>
        </a:p>
      </dgm:t>
    </dgm:pt>
    <dgm:pt modelId="{8E1FD9B2-7B42-447E-9AEF-1535E3471F11}" type="pres">
      <dgm:prSet presAssocID="{8179D391-EEF3-411A-9BB1-06301E33E127}" presName="sp" presStyleCnt="0"/>
      <dgm:spPr/>
    </dgm:pt>
    <dgm:pt modelId="{9BEC7F5A-4DCC-4DA2-9A36-415B0ACE8AF9}" type="pres">
      <dgm:prSet presAssocID="{85A6E5CE-F537-400E-9971-554A28BFD9C3}" presName="linNode" presStyleCnt="0"/>
      <dgm:spPr/>
    </dgm:pt>
    <dgm:pt modelId="{C73EF2CC-9114-472C-B098-C6C8FF4D679F}" type="pres">
      <dgm:prSet presAssocID="{85A6E5CE-F537-400E-9971-554A28BFD9C3}" presName="parentText" presStyleLbl="node1" presStyleIdx="3" presStyleCnt="4">
        <dgm:presLayoutVars>
          <dgm:chMax val="1"/>
          <dgm:bulletEnabled val="1"/>
        </dgm:presLayoutVars>
      </dgm:prSet>
      <dgm:spPr/>
      <dgm:t>
        <a:bodyPr/>
        <a:lstStyle/>
        <a:p>
          <a:endParaRPr lang="en-US"/>
        </a:p>
      </dgm:t>
    </dgm:pt>
    <dgm:pt modelId="{032A3EC5-C9CD-4234-AB37-39121CA867A0}" type="pres">
      <dgm:prSet presAssocID="{85A6E5CE-F537-400E-9971-554A28BFD9C3}" presName="descendantText" presStyleLbl="alignAccFollowNode1" presStyleIdx="3" presStyleCnt="4">
        <dgm:presLayoutVars>
          <dgm:bulletEnabled val="1"/>
        </dgm:presLayoutVars>
      </dgm:prSet>
      <dgm:spPr/>
      <dgm:t>
        <a:bodyPr/>
        <a:lstStyle/>
        <a:p>
          <a:endParaRPr lang="en-US"/>
        </a:p>
      </dgm:t>
    </dgm:pt>
  </dgm:ptLst>
  <dgm:cxnLst>
    <dgm:cxn modelId="{E50BE26F-22DA-4B82-9982-4B541B0B4009}" type="presOf" srcId="{1002BE57-C32A-47BB-BB93-67A979644729}" destId="{032A3EC5-C9CD-4234-AB37-39121CA867A0}" srcOrd="0" destOrd="0" presId="urn:microsoft.com/office/officeart/2005/8/layout/vList5"/>
    <dgm:cxn modelId="{369238D6-C535-4AB6-867A-C66DE37B72D3}" srcId="{F9A33B22-9BD9-43BC-95C7-2AFA37758390}" destId="{3D1D15DE-20F1-46C5-9F75-9B579E18508B}" srcOrd="2" destOrd="0" parTransId="{7EC73855-6B99-46D3-BA22-00A571541261}" sibTransId="{8179D391-EEF3-411A-9BB1-06301E33E127}"/>
    <dgm:cxn modelId="{6B6C3A72-A3D7-4AB3-83FE-177476353710}" type="presOf" srcId="{3040AA5C-096D-40DC-AA3E-72BFC5F4099C}" destId="{63CFE96A-79C5-4922-88C9-2ECA2D57901C}" srcOrd="0" destOrd="0" presId="urn:microsoft.com/office/officeart/2005/8/layout/vList5"/>
    <dgm:cxn modelId="{3FB0D2A5-2357-446F-8C20-6A31F85554EF}" type="presOf" srcId="{F9A33B22-9BD9-43BC-95C7-2AFA37758390}" destId="{40F025E7-AA1E-4C72-B9C0-3956DF0583FF}" srcOrd="0" destOrd="0" presId="urn:microsoft.com/office/officeart/2005/8/layout/vList5"/>
    <dgm:cxn modelId="{DA3077CC-CE0F-46CD-9E82-5B6662CAAADE}" srcId="{F9A33B22-9BD9-43BC-95C7-2AFA37758390}" destId="{631C15D7-B163-47AC-A600-AFD08A7C5315}" srcOrd="1" destOrd="0" parTransId="{6791E4AA-16D1-47B3-B970-6658ACCA2752}" sibTransId="{0E481633-5397-4273-86B9-D32A867812AC}"/>
    <dgm:cxn modelId="{5A932AD9-9AE6-4344-BB82-F054C93BF838}" srcId="{3D1D15DE-20F1-46C5-9F75-9B579E18508B}" destId="{7BEFE36D-EB3D-4759-9B3E-809A3E728E54}" srcOrd="2" destOrd="0" parTransId="{20AC334D-F794-454E-B830-7EE5CBA413CE}" sibTransId="{2A3D1C7D-D688-4F93-BCC8-421509EEB668}"/>
    <dgm:cxn modelId="{556DA126-2332-439B-820C-686899B2ECD7}" type="presOf" srcId="{7BEFE36D-EB3D-4759-9B3E-809A3E728E54}" destId="{6C6AB5C9-3C68-4090-A34B-F8055A5648AB}" srcOrd="0" destOrd="2" presId="urn:microsoft.com/office/officeart/2005/8/layout/vList5"/>
    <dgm:cxn modelId="{A1D1AF52-AD36-41F0-9295-A79EE38E931F}" type="presOf" srcId="{85A6E5CE-F537-400E-9971-554A28BFD9C3}" destId="{C73EF2CC-9114-472C-B098-C6C8FF4D679F}" srcOrd="0" destOrd="0" presId="urn:microsoft.com/office/officeart/2005/8/layout/vList5"/>
    <dgm:cxn modelId="{D04F4594-E5AE-4CD5-912A-B3EC845FB9FF}" type="presOf" srcId="{DFE16A13-93DF-4791-8AB5-ADBF871BD7D5}" destId="{6C6AB5C9-3C68-4090-A34B-F8055A5648AB}" srcOrd="0" destOrd="1" presId="urn:microsoft.com/office/officeart/2005/8/layout/vList5"/>
    <dgm:cxn modelId="{89E2FE46-1CE4-4614-8E53-5ED6E692F594}" srcId="{F9A33B22-9BD9-43BC-95C7-2AFA37758390}" destId="{85A6E5CE-F537-400E-9971-554A28BFD9C3}" srcOrd="3" destOrd="0" parTransId="{A9F8F87C-3051-43EA-A5E6-8D3AC31499D1}" sibTransId="{0C6CF93F-2AF1-4D80-9FDA-ABA65D64D7A3}"/>
    <dgm:cxn modelId="{771AA1D7-C586-4E27-BEA2-41E4F65CCDA5}" srcId="{4A4FEC14-D09B-47D2-A6F4-108A7DF6E6D0}" destId="{6D0E4223-88F6-4692-BE50-D85CC238A762}" srcOrd="1" destOrd="0" parTransId="{CB9F704B-2B21-47A7-A0C0-F7FEDC0E9B16}" sibTransId="{802F607B-E9AF-4785-97DB-4B1761CA6CC7}"/>
    <dgm:cxn modelId="{E46B5383-AE08-4D76-A4F8-D8DA0A403680}" srcId="{85A6E5CE-F537-400E-9971-554A28BFD9C3}" destId="{6FB12A7C-9F6A-468A-AE26-4249AA46569A}" srcOrd="1" destOrd="0" parTransId="{48F68D3A-D34C-4955-8314-97ACAEF3A0D8}" sibTransId="{6D69DAA1-4762-4EFB-9F93-EAFB599AAED7}"/>
    <dgm:cxn modelId="{0968136B-6256-4C11-AA4B-81DD7941AFD8}" srcId="{F9A33B22-9BD9-43BC-95C7-2AFA37758390}" destId="{4A4FEC14-D09B-47D2-A6F4-108A7DF6E6D0}" srcOrd="0" destOrd="0" parTransId="{8B670364-03A2-458D-8006-46A6F0A55204}" sibTransId="{EF30B24D-0B44-44DD-9DCC-96CBEA13798C}"/>
    <dgm:cxn modelId="{A5224EA9-2F62-44AE-8D8E-FB0583D37F90}" srcId="{631C15D7-B163-47AC-A600-AFD08A7C5315}" destId="{2243377D-B06A-45AF-9F7B-0CCC0E758A01}" srcOrd="1" destOrd="0" parTransId="{6A3B85AC-851F-493B-B2B4-6AE4EB6E63D9}" sibTransId="{1C5164FF-EF20-4E96-8618-E7F779990BED}"/>
    <dgm:cxn modelId="{8E4B0883-3499-47BE-9766-274AB71484EB}" type="presOf" srcId="{4A4FEC14-D09B-47D2-A6F4-108A7DF6E6D0}" destId="{2FD95E47-D08D-4968-B611-DF461D93E5D8}" srcOrd="0" destOrd="0" presId="urn:microsoft.com/office/officeart/2005/8/layout/vList5"/>
    <dgm:cxn modelId="{AE33E06A-32D6-430B-B7CB-28A94579B489}" srcId="{631C15D7-B163-47AC-A600-AFD08A7C5315}" destId="{3040AA5C-096D-40DC-AA3E-72BFC5F4099C}" srcOrd="0" destOrd="0" parTransId="{A64B5DFB-0E63-4378-9338-D2662A0B76F3}" sibTransId="{1D96721D-5840-4C7A-805F-409CDE12D1E9}"/>
    <dgm:cxn modelId="{BAB41921-72C6-4D74-B016-69CCCF91649D}" type="presOf" srcId="{631C15D7-B163-47AC-A600-AFD08A7C5315}" destId="{EB25FD6C-40CE-4B88-8A92-A2E7C5970153}" srcOrd="0" destOrd="0" presId="urn:microsoft.com/office/officeart/2005/8/layout/vList5"/>
    <dgm:cxn modelId="{097B114C-7F1F-4AF7-A52F-90D98F00C2F3}" srcId="{3D1D15DE-20F1-46C5-9F75-9B579E18508B}" destId="{06D005C5-6C77-44BA-8E1F-C48752A3AC3A}" srcOrd="0" destOrd="0" parTransId="{AED774C4-D273-4E66-BB14-847E833E2E4A}" sibTransId="{6FA25F9A-8A71-4B6D-9479-7E59CCD08FB9}"/>
    <dgm:cxn modelId="{2E74E290-924F-42DC-A72B-2119965089CD}" srcId="{3D1D15DE-20F1-46C5-9F75-9B579E18508B}" destId="{DFE16A13-93DF-4791-8AB5-ADBF871BD7D5}" srcOrd="1" destOrd="0" parTransId="{68518990-02D8-4D47-A8B0-5A9F7DA2B31B}" sibTransId="{2FD14A82-E18E-475C-905C-05A53DDBA17A}"/>
    <dgm:cxn modelId="{E9CAD9A5-9458-4748-9212-15AA393A1225}" type="presOf" srcId="{6FB12A7C-9F6A-468A-AE26-4249AA46569A}" destId="{032A3EC5-C9CD-4234-AB37-39121CA867A0}" srcOrd="0" destOrd="1" presId="urn:microsoft.com/office/officeart/2005/8/layout/vList5"/>
    <dgm:cxn modelId="{B5E64AF2-8486-4B17-99E4-1107F64A238E}" srcId="{85A6E5CE-F537-400E-9971-554A28BFD9C3}" destId="{1002BE57-C32A-47BB-BB93-67A979644729}" srcOrd="0" destOrd="0" parTransId="{8C2A7481-EAD0-4FC8-933E-C0873FFF81D5}" sibTransId="{79BF39B4-ED22-40EC-B30A-3E42DD21AE87}"/>
    <dgm:cxn modelId="{D8F8BF22-BE55-4A8F-9075-CC207EAF9F4A}" srcId="{4A4FEC14-D09B-47D2-A6F4-108A7DF6E6D0}" destId="{4658D69F-4F93-4C4D-889A-036D62AEA3A6}" srcOrd="0" destOrd="0" parTransId="{E70E1DDF-B31B-44C6-B30B-DF5FE9A0C6C3}" sibTransId="{8D6EC4C8-C087-48D4-9A98-2906BE3C31E4}"/>
    <dgm:cxn modelId="{7E88E293-0D93-46C8-9BA7-EB1CC2A9395E}" type="presOf" srcId="{4658D69F-4F93-4C4D-889A-036D62AEA3A6}" destId="{F8F706AF-B9FF-4122-A500-8AA18EFE8C37}" srcOrd="0" destOrd="0" presId="urn:microsoft.com/office/officeart/2005/8/layout/vList5"/>
    <dgm:cxn modelId="{80DEB2F6-F97F-4940-A04C-9168543B00A8}" type="presOf" srcId="{06D005C5-6C77-44BA-8E1F-C48752A3AC3A}" destId="{6C6AB5C9-3C68-4090-A34B-F8055A5648AB}" srcOrd="0" destOrd="0" presId="urn:microsoft.com/office/officeart/2005/8/layout/vList5"/>
    <dgm:cxn modelId="{11F36645-CED8-4E04-8DBD-D3FF3FF75BA1}" type="presOf" srcId="{6D0E4223-88F6-4692-BE50-D85CC238A762}" destId="{F8F706AF-B9FF-4122-A500-8AA18EFE8C37}" srcOrd="0" destOrd="1" presId="urn:microsoft.com/office/officeart/2005/8/layout/vList5"/>
    <dgm:cxn modelId="{8DF5A8B2-4D3C-42C4-A554-F65C100EEA05}" type="presOf" srcId="{3D1D15DE-20F1-46C5-9F75-9B579E18508B}" destId="{7891FC21-F6F2-4270-BF77-F1AB323BC3CF}" srcOrd="0" destOrd="0" presId="urn:microsoft.com/office/officeart/2005/8/layout/vList5"/>
    <dgm:cxn modelId="{0CEA8DD2-16CA-43B2-9700-F412C26590F0}" type="presOf" srcId="{2243377D-B06A-45AF-9F7B-0CCC0E758A01}" destId="{63CFE96A-79C5-4922-88C9-2ECA2D57901C}" srcOrd="0" destOrd="1" presId="urn:microsoft.com/office/officeart/2005/8/layout/vList5"/>
    <dgm:cxn modelId="{81A10D66-9B57-4D2A-A8B8-442CF21153BF}" type="presParOf" srcId="{40F025E7-AA1E-4C72-B9C0-3956DF0583FF}" destId="{A2D048E5-C3D6-4D81-988C-CAC85F4606AA}" srcOrd="0" destOrd="0" presId="urn:microsoft.com/office/officeart/2005/8/layout/vList5"/>
    <dgm:cxn modelId="{4DE27847-5FF9-4973-8B97-AA310A5CB15C}" type="presParOf" srcId="{A2D048E5-C3D6-4D81-988C-CAC85F4606AA}" destId="{2FD95E47-D08D-4968-B611-DF461D93E5D8}" srcOrd="0" destOrd="0" presId="urn:microsoft.com/office/officeart/2005/8/layout/vList5"/>
    <dgm:cxn modelId="{412BCF21-32A4-41D3-BFAB-94278BD72B34}" type="presParOf" srcId="{A2D048E5-C3D6-4D81-988C-CAC85F4606AA}" destId="{F8F706AF-B9FF-4122-A500-8AA18EFE8C37}" srcOrd="1" destOrd="0" presId="urn:microsoft.com/office/officeart/2005/8/layout/vList5"/>
    <dgm:cxn modelId="{843654F3-A5E4-4809-878D-CB29C51D2293}" type="presParOf" srcId="{40F025E7-AA1E-4C72-B9C0-3956DF0583FF}" destId="{9AC663A9-9DF2-4832-948D-9DD9DB98FE62}" srcOrd="1" destOrd="0" presId="urn:microsoft.com/office/officeart/2005/8/layout/vList5"/>
    <dgm:cxn modelId="{3AA4494D-FD6B-44FC-8D84-5CB80761D24F}" type="presParOf" srcId="{40F025E7-AA1E-4C72-B9C0-3956DF0583FF}" destId="{74C55E22-56D2-4629-B693-5BBD26EF1831}" srcOrd="2" destOrd="0" presId="urn:microsoft.com/office/officeart/2005/8/layout/vList5"/>
    <dgm:cxn modelId="{D914B14C-2716-43F1-84CB-AB17BBDA3CF5}" type="presParOf" srcId="{74C55E22-56D2-4629-B693-5BBD26EF1831}" destId="{EB25FD6C-40CE-4B88-8A92-A2E7C5970153}" srcOrd="0" destOrd="0" presId="urn:microsoft.com/office/officeart/2005/8/layout/vList5"/>
    <dgm:cxn modelId="{B98166CC-51B6-41B1-A04B-93C82FE07A40}" type="presParOf" srcId="{74C55E22-56D2-4629-B693-5BBD26EF1831}" destId="{63CFE96A-79C5-4922-88C9-2ECA2D57901C}" srcOrd="1" destOrd="0" presId="urn:microsoft.com/office/officeart/2005/8/layout/vList5"/>
    <dgm:cxn modelId="{7D95D8F0-D79C-435B-A0D4-8026889A3D49}" type="presParOf" srcId="{40F025E7-AA1E-4C72-B9C0-3956DF0583FF}" destId="{E299CA45-1E04-4A04-AFFD-B80F66914EC7}" srcOrd="3" destOrd="0" presId="urn:microsoft.com/office/officeart/2005/8/layout/vList5"/>
    <dgm:cxn modelId="{DDA90C5F-6F7D-41C2-B493-48479DF283C9}" type="presParOf" srcId="{40F025E7-AA1E-4C72-B9C0-3956DF0583FF}" destId="{FE53BF05-A55D-4A71-A406-015BE6471341}" srcOrd="4" destOrd="0" presId="urn:microsoft.com/office/officeart/2005/8/layout/vList5"/>
    <dgm:cxn modelId="{F4F7F86E-1D26-4080-A634-D4E6A55AB5E4}" type="presParOf" srcId="{FE53BF05-A55D-4A71-A406-015BE6471341}" destId="{7891FC21-F6F2-4270-BF77-F1AB323BC3CF}" srcOrd="0" destOrd="0" presId="urn:microsoft.com/office/officeart/2005/8/layout/vList5"/>
    <dgm:cxn modelId="{B6CC0D79-0D1F-4B77-BE32-BB096D32A429}" type="presParOf" srcId="{FE53BF05-A55D-4A71-A406-015BE6471341}" destId="{6C6AB5C9-3C68-4090-A34B-F8055A5648AB}" srcOrd="1" destOrd="0" presId="urn:microsoft.com/office/officeart/2005/8/layout/vList5"/>
    <dgm:cxn modelId="{16F5679E-87C7-44F2-AA78-94B8F2DF58BD}" type="presParOf" srcId="{40F025E7-AA1E-4C72-B9C0-3956DF0583FF}" destId="{8E1FD9B2-7B42-447E-9AEF-1535E3471F11}" srcOrd="5" destOrd="0" presId="urn:microsoft.com/office/officeart/2005/8/layout/vList5"/>
    <dgm:cxn modelId="{A93B7B58-B2C9-4473-A2B2-5C6A4F2FA122}" type="presParOf" srcId="{40F025E7-AA1E-4C72-B9C0-3956DF0583FF}" destId="{9BEC7F5A-4DCC-4DA2-9A36-415B0ACE8AF9}" srcOrd="6" destOrd="0" presId="urn:microsoft.com/office/officeart/2005/8/layout/vList5"/>
    <dgm:cxn modelId="{23080FA9-6429-4DE9-953B-5E5088F13CB3}" type="presParOf" srcId="{9BEC7F5A-4DCC-4DA2-9A36-415B0ACE8AF9}" destId="{C73EF2CC-9114-472C-B098-C6C8FF4D679F}" srcOrd="0" destOrd="0" presId="urn:microsoft.com/office/officeart/2005/8/layout/vList5"/>
    <dgm:cxn modelId="{810D5046-F3C9-4BF7-92F4-A17F8BB92C26}" type="presParOf" srcId="{9BEC7F5A-4DCC-4DA2-9A36-415B0ACE8AF9}" destId="{032A3EC5-C9CD-4234-AB37-39121CA867A0}"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99027F-DAA6-46BD-B323-84A0C80F6DB6}" type="doc">
      <dgm:prSet loTypeId="urn:microsoft.com/office/officeart/2005/8/layout/vList2" loCatId="list" qsTypeId="urn:microsoft.com/office/officeart/2005/8/quickstyle/simple3" qsCatId="simple" csTypeId="urn:microsoft.com/office/officeart/2005/8/colors/accent3_2" csCatId="accent3" phldr="1"/>
      <dgm:spPr/>
      <dgm:t>
        <a:bodyPr/>
        <a:lstStyle/>
        <a:p>
          <a:endParaRPr lang="en-US"/>
        </a:p>
      </dgm:t>
    </dgm:pt>
    <dgm:pt modelId="{7F3D5C53-6DB2-474B-8970-8613F9DC877E}">
      <dgm:prSet phldrT="[Text]"/>
      <dgm:spPr/>
      <dgm:t>
        <a:bodyPr/>
        <a:lstStyle/>
        <a:p>
          <a:r>
            <a:rPr lang="en-US" dirty="0" smtClean="0"/>
            <a:t>Applications use SDK for Licensing </a:t>
          </a:r>
          <a:r>
            <a:rPr lang="en-US" dirty="0" smtClean="0"/>
            <a:t>service</a:t>
          </a:r>
          <a:endParaRPr lang="en-US" dirty="0"/>
        </a:p>
      </dgm:t>
    </dgm:pt>
    <dgm:pt modelId="{B99D320B-26A9-41D6-8324-60DD1726759D}" type="parTrans" cxnId="{E4080249-C464-4612-9421-F810CFAE6DA4}">
      <dgm:prSet/>
      <dgm:spPr/>
      <dgm:t>
        <a:bodyPr/>
        <a:lstStyle/>
        <a:p>
          <a:endParaRPr lang="en-US"/>
        </a:p>
      </dgm:t>
    </dgm:pt>
    <dgm:pt modelId="{B6A43B54-593C-4764-911B-9C5811E98430}" type="sibTrans" cxnId="{E4080249-C464-4612-9421-F810CFAE6DA4}">
      <dgm:prSet/>
      <dgm:spPr/>
      <dgm:t>
        <a:bodyPr/>
        <a:lstStyle/>
        <a:p>
          <a:endParaRPr lang="en-US"/>
        </a:p>
      </dgm:t>
    </dgm:pt>
    <dgm:pt modelId="{CED20682-05F7-40AF-9EFD-678941A6EF68}">
      <dgm:prSet/>
      <dgm:spPr/>
      <dgm:t>
        <a:bodyPr/>
        <a:lstStyle/>
        <a:p>
          <a:r>
            <a:rPr lang="en-US" dirty="0" smtClean="0"/>
            <a:t>Applications must use </a:t>
          </a:r>
          <a:r>
            <a:rPr lang="en-US" dirty="0" err="1" smtClean="0"/>
            <a:t>MeeGo</a:t>
          </a:r>
          <a:r>
            <a:rPr lang="en-US" dirty="0" smtClean="0"/>
            <a:t> compliant libraries as dependencies.</a:t>
          </a:r>
        </a:p>
      </dgm:t>
    </dgm:pt>
    <dgm:pt modelId="{A778A32C-FE4A-4677-8834-EC116BDDA72C}" type="parTrans" cxnId="{4EEF3BD2-8200-409B-81B1-F5E2F9C9B5A1}">
      <dgm:prSet/>
      <dgm:spPr/>
      <dgm:t>
        <a:bodyPr/>
        <a:lstStyle/>
        <a:p>
          <a:endParaRPr lang="en-US"/>
        </a:p>
      </dgm:t>
    </dgm:pt>
    <dgm:pt modelId="{664B540C-3848-45F2-A35F-B1E75E88A2DB}" type="sibTrans" cxnId="{4EEF3BD2-8200-409B-81B1-F5E2F9C9B5A1}">
      <dgm:prSet/>
      <dgm:spPr/>
      <dgm:t>
        <a:bodyPr/>
        <a:lstStyle/>
        <a:p>
          <a:endParaRPr lang="en-US"/>
        </a:p>
      </dgm:t>
    </dgm:pt>
    <dgm:pt modelId="{EB4768D2-20F8-4FDA-88F9-74722E11A93C}">
      <dgm:prSet/>
      <dgm:spPr/>
      <dgm:t>
        <a:bodyPr/>
        <a:lstStyle/>
        <a:p>
          <a:r>
            <a:rPr lang="en-US" dirty="0" smtClean="0"/>
            <a:t>Applications must not use desktop manager specific arguments</a:t>
          </a:r>
        </a:p>
      </dgm:t>
    </dgm:pt>
    <dgm:pt modelId="{878CE2B6-8AD4-41B4-869C-3B473A94E596}" type="parTrans" cxnId="{26A673F8-7D93-4740-BC53-72973D3CFAD7}">
      <dgm:prSet/>
      <dgm:spPr/>
      <dgm:t>
        <a:bodyPr/>
        <a:lstStyle/>
        <a:p>
          <a:endParaRPr lang="en-US"/>
        </a:p>
      </dgm:t>
    </dgm:pt>
    <dgm:pt modelId="{CCAFAAF0-3F21-43C4-876E-32E5903B54BE}" type="sibTrans" cxnId="{26A673F8-7D93-4740-BC53-72973D3CFAD7}">
      <dgm:prSet/>
      <dgm:spPr/>
      <dgm:t>
        <a:bodyPr/>
        <a:lstStyle/>
        <a:p>
          <a:endParaRPr lang="en-US"/>
        </a:p>
      </dgm:t>
    </dgm:pt>
    <dgm:pt modelId="{D24C971F-BE90-4B78-9B2F-D692A041A89D}">
      <dgm:prSet/>
      <dgm:spPr/>
      <dgm:t>
        <a:bodyPr/>
        <a:lstStyle/>
        <a:p>
          <a:r>
            <a:rPr lang="en-US" dirty="0" smtClean="0"/>
            <a:t>There must be only one version of the application in official repositories.</a:t>
          </a:r>
        </a:p>
      </dgm:t>
    </dgm:pt>
    <dgm:pt modelId="{0F8CB0AF-4DB8-439C-B976-253DBECC0D99}" type="parTrans" cxnId="{9E3E768C-A947-4ADC-807E-CE79B95FE1C2}">
      <dgm:prSet/>
      <dgm:spPr/>
      <dgm:t>
        <a:bodyPr/>
        <a:lstStyle/>
        <a:p>
          <a:endParaRPr lang="en-US"/>
        </a:p>
      </dgm:t>
    </dgm:pt>
    <dgm:pt modelId="{6C064AC8-1882-47FC-A5B3-3BF2675F4375}" type="sibTrans" cxnId="{9E3E768C-A947-4ADC-807E-CE79B95FE1C2}">
      <dgm:prSet/>
      <dgm:spPr/>
      <dgm:t>
        <a:bodyPr/>
        <a:lstStyle/>
        <a:p>
          <a:endParaRPr lang="en-US"/>
        </a:p>
      </dgm:t>
    </dgm:pt>
    <dgm:pt modelId="{30A2E29F-BC36-4CE5-9CD0-852AEF72306D}">
      <dgm:prSet/>
      <dgm:spPr/>
      <dgm:t>
        <a:bodyPr/>
        <a:lstStyle/>
        <a:p>
          <a:r>
            <a:rPr lang="en-US" dirty="0" smtClean="0"/>
            <a:t>Applications </a:t>
          </a:r>
          <a:r>
            <a:rPr lang="en-US" dirty="0" smtClean="0"/>
            <a:t>should be </a:t>
          </a:r>
          <a:r>
            <a:rPr lang="en-US" dirty="0" smtClean="0"/>
            <a:t>installed on /</a:t>
          </a:r>
          <a:r>
            <a:rPr lang="en-US" dirty="0" err="1" smtClean="0"/>
            <a:t>usr</a:t>
          </a:r>
          <a:r>
            <a:rPr lang="en-US" dirty="0" smtClean="0"/>
            <a:t>/share/applications.</a:t>
          </a:r>
        </a:p>
      </dgm:t>
    </dgm:pt>
    <dgm:pt modelId="{112CB143-FBC6-4C0D-8346-3F0F6E51E494}" type="parTrans" cxnId="{CD60FA42-EE54-4C83-96DA-3229A83E1DB1}">
      <dgm:prSet/>
      <dgm:spPr/>
      <dgm:t>
        <a:bodyPr/>
        <a:lstStyle/>
        <a:p>
          <a:endParaRPr lang="en-US"/>
        </a:p>
      </dgm:t>
    </dgm:pt>
    <dgm:pt modelId="{4AB3F23E-8BB4-4E71-8576-54A1301A3218}" type="sibTrans" cxnId="{CD60FA42-EE54-4C83-96DA-3229A83E1DB1}">
      <dgm:prSet/>
      <dgm:spPr/>
      <dgm:t>
        <a:bodyPr/>
        <a:lstStyle/>
        <a:p>
          <a:endParaRPr lang="en-US"/>
        </a:p>
      </dgm:t>
    </dgm:pt>
    <dgm:pt modelId="{EEC5090B-7D30-49AD-A3F6-1157A89D6963}">
      <dgm:prSet/>
      <dgm:spPr/>
      <dgm:t>
        <a:bodyPr/>
        <a:lstStyle/>
        <a:p>
          <a:r>
            <a:rPr lang="en-US" dirty="0" smtClean="0"/>
            <a:t>Application icon installed in correct </a:t>
          </a:r>
          <a:r>
            <a:rPr lang="en-US" dirty="0" err="1" smtClean="0"/>
            <a:t>MeeGo</a:t>
          </a:r>
          <a:r>
            <a:rPr lang="en-US" dirty="0" smtClean="0"/>
            <a:t> menu category required.</a:t>
          </a:r>
        </a:p>
      </dgm:t>
    </dgm:pt>
    <dgm:pt modelId="{86539BE0-E1D2-46A0-9AD9-2D6C4AE99514}" type="parTrans" cxnId="{75ADBFA5-BC7A-4251-A35A-474F172883BC}">
      <dgm:prSet/>
      <dgm:spPr/>
      <dgm:t>
        <a:bodyPr/>
        <a:lstStyle/>
        <a:p>
          <a:endParaRPr lang="en-US"/>
        </a:p>
      </dgm:t>
    </dgm:pt>
    <dgm:pt modelId="{03333352-6296-491F-BE41-C22A5F270E60}" type="sibTrans" cxnId="{75ADBFA5-BC7A-4251-A35A-474F172883BC}">
      <dgm:prSet/>
      <dgm:spPr/>
      <dgm:t>
        <a:bodyPr/>
        <a:lstStyle/>
        <a:p>
          <a:endParaRPr lang="en-US"/>
        </a:p>
      </dgm:t>
    </dgm:pt>
    <dgm:pt modelId="{9F450270-F1B7-4386-83A9-C2C1D95BE049}">
      <dgm:prSet phldrT="[Text]"/>
      <dgm:spPr/>
      <dgm:t>
        <a:bodyPr/>
        <a:lstStyle/>
        <a:p>
          <a:r>
            <a:rPr lang="en-US" dirty="0" smtClean="0"/>
            <a:t>Applications not necessary to be Open Source</a:t>
          </a:r>
          <a:endParaRPr lang="en-US" dirty="0"/>
        </a:p>
      </dgm:t>
    </dgm:pt>
    <dgm:pt modelId="{9A6F1AB2-0E14-4D1E-9B33-79A6C4F4A36A}" type="parTrans" cxnId="{D5F4AAA2-FCC7-4D31-9CC7-8E18C30086D7}">
      <dgm:prSet/>
      <dgm:spPr/>
      <dgm:t>
        <a:bodyPr/>
        <a:lstStyle/>
        <a:p>
          <a:endParaRPr lang="en-US"/>
        </a:p>
      </dgm:t>
    </dgm:pt>
    <dgm:pt modelId="{1D845687-3E50-4740-B771-0335FAE8D930}" type="sibTrans" cxnId="{D5F4AAA2-FCC7-4D31-9CC7-8E18C30086D7}">
      <dgm:prSet/>
      <dgm:spPr/>
      <dgm:t>
        <a:bodyPr/>
        <a:lstStyle/>
        <a:p>
          <a:endParaRPr lang="en-US"/>
        </a:p>
      </dgm:t>
    </dgm:pt>
    <dgm:pt modelId="{0DBEEB29-7AB8-4FF7-A14F-F3042134C014}" type="pres">
      <dgm:prSet presAssocID="{7399027F-DAA6-46BD-B323-84A0C80F6DB6}" presName="linear" presStyleCnt="0">
        <dgm:presLayoutVars>
          <dgm:animLvl val="lvl"/>
          <dgm:resizeHandles val="exact"/>
        </dgm:presLayoutVars>
      </dgm:prSet>
      <dgm:spPr/>
      <dgm:t>
        <a:bodyPr/>
        <a:lstStyle/>
        <a:p>
          <a:endParaRPr lang="en-US"/>
        </a:p>
      </dgm:t>
    </dgm:pt>
    <dgm:pt modelId="{3A228788-63D1-417F-A57E-88844A257CDE}" type="pres">
      <dgm:prSet presAssocID="{9F450270-F1B7-4386-83A9-C2C1D95BE049}" presName="parentText" presStyleLbl="node1" presStyleIdx="0" presStyleCnt="7">
        <dgm:presLayoutVars>
          <dgm:chMax val="0"/>
          <dgm:bulletEnabled val="1"/>
        </dgm:presLayoutVars>
      </dgm:prSet>
      <dgm:spPr/>
      <dgm:t>
        <a:bodyPr/>
        <a:lstStyle/>
        <a:p>
          <a:endParaRPr lang="en-US"/>
        </a:p>
      </dgm:t>
    </dgm:pt>
    <dgm:pt modelId="{59FD8F24-056D-4386-B225-6BB764961E88}" type="pres">
      <dgm:prSet presAssocID="{1D845687-3E50-4740-B771-0335FAE8D930}" presName="spacer" presStyleCnt="0"/>
      <dgm:spPr/>
    </dgm:pt>
    <dgm:pt modelId="{819A2EA0-35E9-417B-B891-FCF59984BC63}" type="pres">
      <dgm:prSet presAssocID="{7F3D5C53-6DB2-474B-8970-8613F9DC877E}" presName="parentText" presStyleLbl="node1" presStyleIdx="1" presStyleCnt="7">
        <dgm:presLayoutVars>
          <dgm:chMax val="0"/>
          <dgm:bulletEnabled val="1"/>
        </dgm:presLayoutVars>
      </dgm:prSet>
      <dgm:spPr/>
      <dgm:t>
        <a:bodyPr/>
        <a:lstStyle/>
        <a:p>
          <a:endParaRPr lang="en-US"/>
        </a:p>
      </dgm:t>
    </dgm:pt>
    <dgm:pt modelId="{AABC8BF6-C0DE-4BC0-BF43-DA637F7DFD20}" type="pres">
      <dgm:prSet presAssocID="{B6A43B54-593C-4764-911B-9C5811E98430}" presName="spacer" presStyleCnt="0"/>
      <dgm:spPr/>
    </dgm:pt>
    <dgm:pt modelId="{BC1A1A8C-8F4D-4301-B7E8-E26376BCECFF}" type="pres">
      <dgm:prSet presAssocID="{CED20682-05F7-40AF-9EFD-678941A6EF68}" presName="parentText" presStyleLbl="node1" presStyleIdx="2" presStyleCnt="7">
        <dgm:presLayoutVars>
          <dgm:chMax val="0"/>
          <dgm:bulletEnabled val="1"/>
        </dgm:presLayoutVars>
      </dgm:prSet>
      <dgm:spPr/>
      <dgm:t>
        <a:bodyPr/>
        <a:lstStyle/>
        <a:p>
          <a:endParaRPr lang="en-US"/>
        </a:p>
      </dgm:t>
    </dgm:pt>
    <dgm:pt modelId="{8BCE996E-C63F-4F7F-B591-77A87DA70BA9}" type="pres">
      <dgm:prSet presAssocID="{664B540C-3848-45F2-A35F-B1E75E88A2DB}" presName="spacer" presStyleCnt="0"/>
      <dgm:spPr/>
    </dgm:pt>
    <dgm:pt modelId="{C2C072A3-4440-416F-93B5-950C351952F3}" type="pres">
      <dgm:prSet presAssocID="{EB4768D2-20F8-4FDA-88F9-74722E11A93C}" presName="parentText" presStyleLbl="node1" presStyleIdx="3" presStyleCnt="7">
        <dgm:presLayoutVars>
          <dgm:chMax val="0"/>
          <dgm:bulletEnabled val="1"/>
        </dgm:presLayoutVars>
      </dgm:prSet>
      <dgm:spPr/>
      <dgm:t>
        <a:bodyPr/>
        <a:lstStyle/>
        <a:p>
          <a:endParaRPr lang="en-US"/>
        </a:p>
      </dgm:t>
    </dgm:pt>
    <dgm:pt modelId="{328E609F-8AAB-4C32-A6EB-61B073F38C31}" type="pres">
      <dgm:prSet presAssocID="{CCAFAAF0-3F21-43C4-876E-32E5903B54BE}" presName="spacer" presStyleCnt="0"/>
      <dgm:spPr/>
    </dgm:pt>
    <dgm:pt modelId="{51163E64-8F62-4F64-A147-E30D0B2A028E}" type="pres">
      <dgm:prSet presAssocID="{D24C971F-BE90-4B78-9B2F-D692A041A89D}" presName="parentText" presStyleLbl="node1" presStyleIdx="4" presStyleCnt="7">
        <dgm:presLayoutVars>
          <dgm:chMax val="0"/>
          <dgm:bulletEnabled val="1"/>
        </dgm:presLayoutVars>
      </dgm:prSet>
      <dgm:spPr/>
      <dgm:t>
        <a:bodyPr/>
        <a:lstStyle/>
        <a:p>
          <a:endParaRPr lang="en-US"/>
        </a:p>
      </dgm:t>
    </dgm:pt>
    <dgm:pt modelId="{153B2449-0DC4-4877-9839-DBEB270D8545}" type="pres">
      <dgm:prSet presAssocID="{6C064AC8-1882-47FC-A5B3-3BF2675F4375}" presName="spacer" presStyleCnt="0"/>
      <dgm:spPr/>
    </dgm:pt>
    <dgm:pt modelId="{A5DF38CD-7128-48D4-A7B9-372118C77853}" type="pres">
      <dgm:prSet presAssocID="{30A2E29F-BC36-4CE5-9CD0-852AEF72306D}" presName="parentText" presStyleLbl="node1" presStyleIdx="5" presStyleCnt="7">
        <dgm:presLayoutVars>
          <dgm:chMax val="0"/>
          <dgm:bulletEnabled val="1"/>
        </dgm:presLayoutVars>
      </dgm:prSet>
      <dgm:spPr/>
      <dgm:t>
        <a:bodyPr/>
        <a:lstStyle/>
        <a:p>
          <a:endParaRPr lang="en-US"/>
        </a:p>
      </dgm:t>
    </dgm:pt>
    <dgm:pt modelId="{C95939F3-6EE5-431D-8BBA-437BDD9F08B1}" type="pres">
      <dgm:prSet presAssocID="{4AB3F23E-8BB4-4E71-8576-54A1301A3218}" presName="spacer" presStyleCnt="0"/>
      <dgm:spPr/>
    </dgm:pt>
    <dgm:pt modelId="{BE05E953-69D5-4129-8B83-C235D579ED67}" type="pres">
      <dgm:prSet presAssocID="{EEC5090B-7D30-49AD-A3F6-1157A89D6963}" presName="parentText" presStyleLbl="node1" presStyleIdx="6" presStyleCnt="7">
        <dgm:presLayoutVars>
          <dgm:chMax val="0"/>
          <dgm:bulletEnabled val="1"/>
        </dgm:presLayoutVars>
      </dgm:prSet>
      <dgm:spPr/>
      <dgm:t>
        <a:bodyPr/>
        <a:lstStyle/>
        <a:p>
          <a:endParaRPr lang="en-US"/>
        </a:p>
      </dgm:t>
    </dgm:pt>
  </dgm:ptLst>
  <dgm:cxnLst>
    <dgm:cxn modelId="{CB51BACA-A989-4B87-BDEB-2B934A87692D}" type="presOf" srcId="{7399027F-DAA6-46BD-B323-84A0C80F6DB6}" destId="{0DBEEB29-7AB8-4FF7-A14F-F3042134C014}" srcOrd="0" destOrd="0" presId="urn:microsoft.com/office/officeart/2005/8/layout/vList2"/>
    <dgm:cxn modelId="{9E3E768C-A947-4ADC-807E-CE79B95FE1C2}" srcId="{7399027F-DAA6-46BD-B323-84A0C80F6DB6}" destId="{D24C971F-BE90-4B78-9B2F-D692A041A89D}" srcOrd="4" destOrd="0" parTransId="{0F8CB0AF-4DB8-439C-B976-253DBECC0D99}" sibTransId="{6C064AC8-1882-47FC-A5B3-3BF2675F4375}"/>
    <dgm:cxn modelId="{7648404C-9A85-43A1-999A-9BC7DC89CE30}" type="presOf" srcId="{30A2E29F-BC36-4CE5-9CD0-852AEF72306D}" destId="{A5DF38CD-7128-48D4-A7B9-372118C77853}" srcOrd="0" destOrd="0" presId="urn:microsoft.com/office/officeart/2005/8/layout/vList2"/>
    <dgm:cxn modelId="{E08D7F9D-7D10-43A1-B1FB-C337DE712110}" type="presOf" srcId="{CED20682-05F7-40AF-9EFD-678941A6EF68}" destId="{BC1A1A8C-8F4D-4301-B7E8-E26376BCECFF}" srcOrd="0" destOrd="0" presId="urn:microsoft.com/office/officeart/2005/8/layout/vList2"/>
    <dgm:cxn modelId="{75ADBFA5-BC7A-4251-A35A-474F172883BC}" srcId="{7399027F-DAA6-46BD-B323-84A0C80F6DB6}" destId="{EEC5090B-7D30-49AD-A3F6-1157A89D6963}" srcOrd="6" destOrd="0" parTransId="{86539BE0-E1D2-46A0-9AD9-2D6C4AE99514}" sibTransId="{03333352-6296-491F-BE41-C22A5F270E60}"/>
    <dgm:cxn modelId="{5A891DAA-00E9-4AFD-9450-FE9F321A45ED}" type="presOf" srcId="{D24C971F-BE90-4B78-9B2F-D692A041A89D}" destId="{51163E64-8F62-4F64-A147-E30D0B2A028E}" srcOrd="0" destOrd="0" presId="urn:microsoft.com/office/officeart/2005/8/layout/vList2"/>
    <dgm:cxn modelId="{B947749D-9A51-4F23-88A2-FB5E68ED6BA9}" type="presOf" srcId="{EB4768D2-20F8-4FDA-88F9-74722E11A93C}" destId="{C2C072A3-4440-416F-93B5-950C351952F3}" srcOrd="0" destOrd="0" presId="urn:microsoft.com/office/officeart/2005/8/layout/vList2"/>
    <dgm:cxn modelId="{D5F4AAA2-FCC7-4D31-9CC7-8E18C30086D7}" srcId="{7399027F-DAA6-46BD-B323-84A0C80F6DB6}" destId="{9F450270-F1B7-4386-83A9-C2C1D95BE049}" srcOrd="0" destOrd="0" parTransId="{9A6F1AB2-0E14-4D1E-9B33-79A6C4F4A36A}" sibTransId="{1D845687-3E50-4740-B771-0335FAE8D930}"/>
    <dgm:cxn modelId="{7F6082D8-DE75-413F-84D4-F743D73C98F1}" type="presOf" srcId="{7F3D5C53-6DB2-474B-8970-8613F9DC877E}" destId="{819A2EA0-35E9-417B-B891-FCF59984BC63}" srcOrd="0" destOrd="0" presId="urn:microsoft.com/office/officeart/2005/8/layout/vList2"/>
    <dgm:cxn modelId="{CD60FA42-EE54-4C83-96DA-3229A83E1DB1}" srcId="{7399027F-DAA6-46BD-B323-84A0C80F6DB6}" destId="{30A2E29F-BC36-4CE5-9CD0-852AEF72306D}" srcOrd="5" destOrd="0" parTransId="{112CB143-FBC6-4C0D-8346-3F0F6E51E494}" sibTransId="{4AB3F23E-8BB4-4E71-8576-54A1301A3218}"/>
    <dgm:cxn modelId="{E4080249-C464-4612-9421-F810CFAE6DA4}" srcId="{7399027F-DAA6-46BD-B323-84A0C80F6DB6}" destId="{7F3D5C53-6DB2-474B-8970-8613F9DC877E}" srcOrd="1" destOrd="0" parTransId="{B99D320B-26A9-41D6-8324-60DD1726759D}" sibTransId="{B6A43B54-593C-4764-911B-9C5811E98430}"/>
    <dgm:cxn modelId="{26A673F8-7D93-4740-BC53-72973D3CFAD7}" srcId="{7399027F-DAA6-46BD-B323-84A0C80F6DB6}" destId="{EB4768D2-20F8-4FDA-88F9-74722E11A93C}" srcOrd="3" destOrd="0" parTransId="{878CE2B6-8AD4-41B4-869C-3B473A94E596}" sibTransId="{CCAFAAF0-3F21-43C4-876E-32E5903B54BE}"/>
    <dgm:cxn modelId="{4EEF3BD2-8200-409B-81B1-F5E2F9C9B5A1}" srcId="{7399027F-DAA6-46BD-B323-84A0C80F6DB6}" destId="{CED20682-05F7-40AF-9EFD-678941A6EF68}" srcOrd="2" destOrd="0" parTransId="{A778A32C-FE4A-4677-8834-EC116BDDA72C}" sibTransId="{664B540C-3848-45F2-A35F-B1E75E88A2DB}"/>
    <dgm:cxn modelId="{16A47572-DF47-4090-B69B-2CAEE32D2DC6}" type="presOf" srcId="{9F450270-F1B7-4386-83A9-C2C1D95BE049}" destId="{3A228788-63D1-417F-A57E-88844A257CDE}" srcOrd="0" destOrd="0" presId="urn:microsoft.com/office/officeart/2005/8/layout/vList2"/>
    <dgm:cxn modelId="{31851E81-6A06-4238-A77A-1385715FD5E6}" type="presOf" srcId="{EEC5090B-7D30-49AD-A3F6-1157A89D6963}" destId="{BE05E953-69D5-4129-8B83-C235D579ED67}" srcOrd="0" destOrd="0" presId="urn:microsoft.com/office/officeart/2005/8/layout/vList2"/>
    <dgm:cxn modelId="{675D56F2-3415-46F4-AE67-3E88CC0E62D6}" type="presParOf" srcId="{0DBEEB29-7AB8-4FF7-A14F-F3042134C014}" destId="{3A228788-63D1-417F-A57E-88844A257CDE}" srcOrd="0" destOrd="0" presId="urn:microsoft.com/office/officeart/2005/8/layout/vList2"/>
    <dgm:cxn modelId="{BFF51756-AF2D-46E5-B10B-2C1B18FB0B99}" type="presParOf" srcId="{0DBEEB29-7AB8-4FF7-A14F-F3042134C014}" destId="{59FD8F24-056D-4386-B225-6BB764961E88}" srcOrd="1" destOrd="0" presId="urn:microsoft.com/office/officeart/2005/8/layout/vList2"/>
    <dgm:cxn modelId="{85BA7E39-3CE3-44B7-BE24-0167BDA41251}" type="presParOf" srcId="{0DBEEB29-7AB8-4FF7-A14F-F3042134C014}" destId="{819A2EA0-35E9-417B-B891-FCF59984BC63}" srcOrd="2" destOrd="0" presId="urn:microsoft.com/office/officeart/2005/8/layout/vList2"/>
    <dgm:cxn modelId="{975DE8AF-E7ED-475F-B401-542AA239E098}" type="presParOf" srcId="{0DBEEB29-7AB8-4FF7-A14F-F3042134C014}" destId="{AABC8BF6-C0DE-4BC0-BF43-DA637F7DFD20}" srcOrd="3" destOrd="0" presId="urn:microsoft.com/office/officeart/2005/8/layout/vList2"/>
    <dgm:cxn modelId="{BDFD00A2-EF18-4D2F-AAEC-675C32B45946}" type="presParOf" srcId="{0DBEEB29-7AB8-4FF7-A14F-F3042134C014}" destId="{BC1A1A8C-8F4D-4301-B7E8-E26376BCECFF}" srcOrd="4" destOrd="0" presId="urn:microsoft.com/office/officeart/2005/8/layout/vList2"/>
    <dgm:cxn modelId="{7BA086BF-7481-49C4-AB75-22C8D5E0FA3B}" type="presParOf" srcId="{0DBEEB29-7AB8-4FF7-A14F-F3042134C014}" destId="{8BCE996E-C63F-4F7F-B591-77A87DA70BA9}" srcOrd="5" destOrd="0" presId="urn:microsoft.com/office/officeart/2005/8/layout/vList2"/>
    <dgm:cxn modelId="{EAAA2D25-1B6A-43EE-93A7-63B7D499FB2A}" type="presParOf" srcId="{0DBEEB29-7AB8-4FF7-A14F-F3042134C014}" destId="{C2C072A3-4440-416F-93B5-950C351952F3}" srcOrd="6" destOrd="0" presId="urn:microsoft.com/office/officeart/2005/8/layout/vList2"/>
    <dgm:cxn modelId="{AA380954-E14D-4214-9A84-CA090484F701}" type="presParOf" srcId="{0DBEEB29-7AB8-4FF7-A14F-F3042134C014}" destId="{328E609F-8AAB-4C32-A6EB-61B073F38C31}" srcOrd="7" destOrd="0" presId="urn:microsoft.com/office/officeart/2005/8/layout/vList2"/>
    <dgm:cxn modelId="{8B41270B-45DF-4616-B750-EACCBB7214FA}" type="presParOf" srcId="{0DBEEB29-7AB8-4FF7-A14F-F3042134C014}" destId="{51163E64-8F62-4F64-A147-E30D0B2A028E}" srcOrd="8" destOrd="0" presId="urn:microsoft.com/office/officeart/2005/8/layout/vList2"/>
    <dgm:cxn modelId="{4A5F9A6B-2CFC-400F-ACFE-2E7327D8ACF9}" type="presParOf" srcId="{0DBEEB29-7AB8-4FF7-A14F-F3042134C014}" destId="{153B2449-0DC4-4877-9839-DBEB270D8545}" srcOrd="9" destOrd="0" presId="urn:microsoft.com/office/officeart/2005/8/layout/vList2"/>
    <dgm:cxn modelId="{8AF5ED4B-2738-4251-B35C-75948AACE1F4}" type="presParOf" srcId="{0DBEEB29-7AB8-4FF7-A14F-F3042134C014}" destId="{A5DF38CD-7128-48D4-A7B9-372118C77853}" srcOrd="10" destOrd="0" presId="urn:microsoft.com/office/officeart/2005/8/layout/vList2"/>
    <dgm:cxn modelId="{6A79C0FE-F0F0-4E9C-9513-978C12B790E3}" type="presParOf" srcId="{0DBEEB29-7AB8-4FF7-A14F-F3042134C014}" destId="{C95939F3-6EE5-431D-8BBA-437BDD9F08B1}" srcOrd="11" destOrd="0" presId="urn:microsoft.com/office/officeart/2005/8/layout/vList2"/>
    <dgm:cxn modelId="{97F765C2-7574-4715-A0BC-BFD65916CD2D}" type="presParOf" srcId="{0DBEEB29-7AB8-4FF7-A14F-F3042134C014}" destId="{BE05E953-69D5-4129-8B83-C235D579ED67}" srcOrd="1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692D72-2C8A-4FBE-98F0-F771180A20B4}">
      <dsp:nvSpPr>
        <dsp:cNvPr id="0" name=""/>
        <dsp:cNvSpPr/>
      </dsp:nvSpPr>
      <dsp:spPr>
        <a:xfrm>
          <a:off x="0" y="0"/>
          <a:ext cx="8158164" cy="96987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0" kern="1200" dirty="0" smtClean="0">
              <a:effectLst>
                <a:outerShdw blurRad="38100" dist="38100" dir="2700000" algn="tl">
                  <a:srgbClr val="000000">
                    <a:alpha val="43137"/>
                  </a:srgbClr>
                </a:outerShdw>
              </a:effectLst>
              <a:latin typeface="Neo Sans Intel Medium" pitchFamily="34" charset="0"/>
            </a:rPr>
            <a:t>Develop for </a:t>
          </a:r>
          <a:r>
            <a:rPr lang="en-US" sz="2000" b="0" kern="1200" dirty="0" err="1" smtClean="0">
              <a:effectLst>
                <a:outerShdw blurRad="38100" dist="38100" dir="2700000" algn="tl">
                  <a:srgbClr val="000000">
                    <a:alpha val="43137"/>
                  </a:srgbClr>
                </a:outerShdw>
              </a:effectLst>
              <a:latin typeface="Neo Sans Intel Medium" pitchFamily="34" charset="0"/>
            </a:rPr>
            <a:t>netbooks</a:t>
          </a:r>
          <a:r>
            <a:rPr lang="en-US" sz="1800" b="1" kern="1200" dirty="0" smtClean="0">
              <a:latin typeface="Neo Sans Intel" pitchFamily="34" charset="0"/>
            </a:rPr>
            <a:t> </a:t>
          </a:r>
          <a:br>
            <a:rPr lang="en-US" sz="1800" b="1" kern="1200" dirty="0" smtClean="0">
              <a:latin typeface="Neo Sans Intel" pitchFamily="34" charset="0"/>
            </a:rPr>
          </a:br>
          <a:r>
            <a:rPr lang="en-US" sz="1800" b="0" kern="1200" dirty="0" smtClean="0">
              <a:latin typeface="Neo Sans Intel" pitchFamily="34" charset="0"/>
            </a:rPr>
            <a:t># Port existing apps</a:t>
          </a:r>
        </a:p>
        <a:p>
          <a:pPr lvl="0" algn="l" defTabSz="889000" rtl="0">
            <a:lnSpc>
              <a:spcPct val="90000"/>
            </a:lnSpc>
            <a:spcBef>
              <a:spcPct val="0"/>
            </a:spcBef>
            <a:spcAft>
              <a:spcPct val="35000"/>
            </a:spcAft>
          </a:pPr>
          <a:r>
            <a:rPr lang="en-US" sz="1800" b="0" kern="1200" dirty="0" smtClean="0">
              <a:latin typeface="Neo Sans Intel" pitchFamily="34" charset="0"/>
            </a:rPr>
            <a:t># Build new, compelling experiences</a:t>
          </a:r>
          <a:endParaRPr lang="en-US" sz="1800" b="0" kern="1200" dirty="0">
            <a:latin typeface="Neo Sans Intel" pitchFamily="34" charset="0"/>
          </a:endParaRPr>
        </a:p>
      </dsp:txBody>
      <dsp:txXfrm>
        <a:off x="1728620" y="0"/>
        <a:ext cx="6429543" cy="969878"/>
      </dsp:txXfrm>
    </dsp:sp>
    <dsp:sp modelId="{7FB38AAB-A26B-4F27-8015-13AD4C9C3EC6}">
      <dsp:nvSpPr>
        <dsp:cNvPr id="0" name=""/>
        <dsp:cNvSpPr/>
      </dsp:nvSpPr>
      <dsp:spPr>
        <a:xfrm>
          <a:off x="587048" y="117572"/>
          <a:ext cx="651510" cy="734733"/>
        </a:xfrm>
        <a:prstGeom prst="roundRect">
          <a:avLst>
            <a:gd name="adj" fmla="val 10000"/>
          </a:avLst>
        </a:prstGeom>
        <a:solidFill>
          <a:schemeClr val="dk2">
            <a:tint val="5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176B8F-F94F-46D2-A756-CB8BDB55C2FB}">
      <dsp:nvSpPr>
        <dsp:cNvPr id="0" name=""/>
        <dsp:cNvSpPr/>
      </dsp:nvSpPr>
      <dsp:spPr>
        <a:xfrm>
          <a:off x="0" y="1066866"/>
          <a:ext cx="8158164" cy="1026965"/>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0" kern="1200" dirty="0" smtClean="0">
              <a:effectLst>
                <a:outerShdw blurRad="38100" dist="38100" dir="2700000" algn="tl">
                  <a:srgbClr val="000000">
                    <a:alpha val="43137"/>
                  </a:srgbClr>
                </a:outerShdw>
              </a:effectLst>
              <a:latin typeface="Neo Sans Intel Medium" pitchFamily="34" charset="0"/>
            </a:rPr>
            <a:t>New distribution channel </a:t>
          </a:r>
        </a:p>
        <a:p>
          <a:pPr lvl="0" algn="l" defTabSz="800100" rtl="0">
            <a:lnSpc>
              <a:spcPct val="100000"/>
            </a:lnSpc>
            <a:spcBef>
              <a:spcPct val="0"/>
            </a:spcBef>
            <a:spcAft>
              <a:spcPts val="0"/>
            </a:spcAft>
          </a:pPr>
          <a:r>
            <a:rPr lang="en-US" sz="1600" b="0" kern="1200" dirty="0" smtClean="0">
              <a:latin typeface="Neo Sans Intel" pitchFamily="34" charset="0"/>
            </a:rPr>
            <a:t># Distribute applications as </a:t>
          </a:r>
          <a:r>
            <a:rPr lang="en-US" sz="1600" b="0" kern="1200" dirty="0" smtClean="0">
              <a:latin typeface="Neo Sans Intel" pitchFamily="34" charset="0"/>
            </a:rPr>
            <a:t>well </a:t>
          </a:r>
          <a:r>
            <a:rPr lang="en-US" sz="1600" b="0" kern="1200" dirty="0" smtClean="0">
              <a:latin typeface="Neo Sans Intel" pitchFamily="34" charset="0"/>
            </a:rPr>
            <a:t>as </a:t>
          </a:r>
          <a:endParaRPr lang="en-US" sz="1600" b="0" kern="1200" dirty="0" smtClean="0">
            <a:latin typeface="Neo Sans Intel" pitchFamily="34" charset="0"/>
          </a:endParaRPr>
        </a:p>
        <a:p>
          <a:pPr lvl="0" algn="l" defTabSz="800100" rtl="0">
            <a:lnSpc>
              <a:spcPct val="100000"/>
            </a:lnSpc>
            <a:spcBef>
              <a:spcPct val="0"/>
            </a:spcBef>
            <a:spcAft>
              <a:spcPts val="0"/>
            </a:spcAft>
          </a:pPr>
          <a:r>
            <a:rPr lang="en-US" sz="1600" b="0" kern="1200" dirty="0" smtClean="0">
              <a:latin typeface="Neo Sans Intel" pitchFamily="34" charset="0"/>
            </a:rPr>
            <a:t>components </a:t>
          </a:r>
          <a:r>
            <a:rPr lang="en-US" sz="1600" b="0" kern="1200" dirty="0" smtClean="0">
              <a:latin typeface="Neo Sans Intel" pitchFamily="34" charset="0"/>
            </a:rPr>
            <a:t>to million of end consumers</a:t>
          </a:r>
          <a:endParaRPr lang="en-US" sz="1600" b="0" kern="1200" dirty="0">
            <a:latin typeface="Neo Sans Intel" pitchFamily="34" charset="0"/>
          </a:endParaRPr>
        </a:p>
      </dsp:txBody>
      <dsp:txXfrm>
        <a:off x="1728620" y="1066866"/>
        <a:ext cx="6429543" cy="1026965"/>
      </dsp:txXfrm>
    </dsp:sp>
    <dsp:sp modelId="{1B14B698-9681-4B1B-A3D6-BFC7052569A9}">
      <dsp:nvSpPr>
        <dsp:cNvPr id="0" name=""/>
        <dsp:cNvSpPr/>
      </dsp:nvSpPr>
      <dsp:spPr>
        <a:xfrm>
          <a:off x="63898" y="1182659"/>
          <a:ext cx="1631632" cy="775902"/>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B01F38-94D6-4BC7-982C-1F16CF98C9E6}">
      <dsp:nvSpPr>
        <dsp:cNvPr id="0" name=""/>
        <dsp:cNvSpPr/>
      </dsp:nvSpPr>
      <dsp:spPr>
        <a:xfrm>
          <a:off x="0" y="2164138"/>
          <a:ext cx="8158164" cy="96987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ts val="0"/>
            </a:spcAft>
          </a:pPr>
          <a:r>
            <a:rPr lang="en-US" sz="2000" b="0" kern="1200" dirty="0" smtClean="0">
              <a:effectLst>
                <a:outerShdw blurRad="38100" dist="38100" dir="2700000" algn="tl">
                  <a:srgbClr val="000000">
                    <a:alpha val="43137"/>
                  </a:srgbClr>
                </a:outerShdw>
              </a:effectLst>
              <a:latin typeface="Neo Sans Intel Medium" pitchFamily="34" charset="0"/>
            </a:rPr>
            <a:t> Low friction</a:t>
          </a:r>
        </a:p>
        <a:p>
          <a:pPr lvl="0" algn="l" defTabSz="889000" rtl="0">
            <a:lnSpc>
              <a:spcPct val="90000"/>
            </a:lnSpc>
            <a:spcBef>
              <a:spcPct val="0"/>
            </a:spcBef>
            <a:spcAft>
              <a:spcPts val="0"/>
            </a:spcAft>
          </a:pPr>
          <a:r>
            <a:rPr lang="en-US" sz="2000" b="0" kern="1200" dirty="0" smtClean="0">
              <a:effectLst>
                <a:outerShdw blurRad="38100" dist="38100" dir="2700000" algn="tl">
                  <a:srgbClr val="000000">
                    <a:alpha val="43137"/>
                  </a:srgbClr>
                </a:outerShdw>
              </a:effectLst>
              <a:latin typeface="Neo Sans Intel Medium" pitchFamily="34" charset="0"/>
            </a:rPr>
            <a:t> deployment</a:t>
          </a:r>
          <a:endParaRPr lang="en-US" sz="2000" b="0" kern="1200" dirty="0">
            <a:effectLst>
              <a:outerShdw blurRad="38100" dist="38100" dir="2700000" algn="tl">
                <a:srgbClr val="000000">
                  <a:alpha val="43137"/>
                </a:srgbClr>
              </a:outerShdw>
            </a:effectLst>
            <a:latin typeface="Neo Sans Intel Medium" pitchFamily="34" charset="0"/>
          </a:endParaRPr>
        </a:p>
      </dsp:txBody>
      <dsp:txXfrm>
        <a:off x="1728620" y="2164138"/>
        <a:ext cx="6429543" cy="969878"/>
      </dsp:txXfrm>
    </dsp:sp>
    <dsp:sp modelId="{00F1B34E-31F2-43AA-A7DD-99D5BF13FC88}">
      <dsp:nvSpPr>
        <dsp:cNvPr id="0" name=""/>
        <dsp:cNvSpPr/>
      </dsp:nvSpPr>
      <dsp:spPr>
        <a:xfrm>
          <a:off x="63898" y="2239119"/>
          <a:ext cx="1631632" cy="775902"/>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F45EFA-0DDF-40A8-B914-171FA2978D30}">
      <dsp:nvSpPr>
        <dsp:cNvPr id="0" name=""/>
        <dsp:cNvSpPr/>
      </dsp:nvSpPr>
      <dsp:spPr>
        <a:xfrm>
          <a:off x="0" y="3222110"/>
          <a:ext cx="8158164" cy="96987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0" kern="1200" dirty="0" smtClean="0">
              <a:effectLst>
                <a:outerShdw blurRad="38100" dist="38100" dir="2700000" algn="tl">
                  <a:srgbClr val="000000">
                    <a:alpha val="43137"/>
                  </a:srgbClr>
                </a:outerShdw>
              </a:effectLst>
              <a:latin typeface="Neo Sans Intel Medium" pitchFamily="34" charset="0"/>
            </a:rPr>
            <a:t>Easy validation</a:t>
          </a:r>
          <a:endParaRPr lang="en-US" sz="2000" b="0" kern="1200" dirty="0">
            <a:effectLst>
              <a:outerShdw blurRad="38100" dist="38100" dir="2700000" algn="tl">
                <a:srgbClr val="000000">
                  <a:alpha val="43137"/>
                </a:srgbClr>
              </a:outerShdw>
            </a:effectLst>
            <a:latin typeface="Neo Sans Intel Medium" pitchFamily="34" charset="0"/>
          </a:endParaRPr>
        </a:p>
      </dsp:txBody>
      <dsp:txXfrm>
        <a:off x="1728620" y="3222110"/>
        <a:ext cx="6429543" cy="969878"/>
      </dsp:txXfrm>
    </dsp:sp>
    <dsp:sp modelId="{EF28075B-DBF5-4094-815C-E7D4F64225E9}">
      <dsp:nvSpPr>
        <dsp:cNvPr id="0" name=""/>
        <dsp:cNvSpPr/>
      </dsp:nvSpPr>
      <dsp:spPr>
        <a:xfrm>
          <a:off x="63898" y="3305985"/>
          <a:ext cx="1631632" cy="775902"/>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C83F52-37F7-4C6A-AA9A-2792C34C3005}">
      <dsp:nvSpPr>
        <dsp:cNvPr id="0" name=""/>
        <dsp:cNvSpPr/>
      </dsp:nvSpPr>
      <dsp:spPr>
        <a:xfrm>
          <a:off x="0" y="4324551"/>
          <a:ext cx="8158164" cy="96987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0" kern="1200" dirty="0" smtClean="0">
              <a:effectLst>
                <a:outerShdw blurRad="38100" dist="38100" dir="2700000" algn="tl">
                  <a:srgbClr val="000000">
                    <a:alpha val="43137"/>
                  </a:srgbClr>
                </a:outerShdw>
              </a:effectLst>
              <a:latin typeface="Neo Sans Intel Medium" pitchFamily="34" charset="0"/>
            </a:rPr>
            <a:t>Updates</a:t>
          </a:r>
          <a:endParaRPr lang="en-US" sz="2000" b="0" kern="1200" dirty="0">
            <a:effectLst>
              <a:outerShdw blurRad="38100" dist="38100" dir="2700000" algn="tl">
                <a:srgbClr val="000000">
                  <a:alpha val="43137"/>
                </a:srgbClr>
              </a:outerShdw>
            </a:effectLst>
            <a:latin typeface="Neo Sans Intel Medium" pitchFamily="34" charset="0"/>
          </a:endParaRPr>
        </a:p>
      </dsp:txBody>
      <dsp:txXfrm>
        <a:off x="1728620" y="4324551"/>
        <a:ext cx="6429543" cy="969878"/>
      </dsp:txXfrm>
    </dsp:sp>
    <dsp:sp modelId="{F08F6DD8-C4B0-4926-91EE-5126460FE431}">
      <dsp:nvSpPr>
        <dsp:cNvPr id="0" name=""/>
        <dsp:cNvSpPr/>
      </dsp:nvSpPr>
      <dsp:spPr>
        <a:xfrm>
          <a:off x="342899" y="4421539"/>
          <a:ext cx="1139809" cy="775902"/>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C4B681-0E36-45C8-862C-D940636733E9}">
      <dsp:nvSpPr>
        <dsp:cNvPr id="0" name=""/>
        <dsp:cNvSpPr/>
      </dsp:nvSpPr>
      <dsp:spPr>
        <a:xfrm>
          <a:off x="4378" y="1706245"/>
          <a:ext cx="1628774" cy="651509"/>
        </a:xfrm>
        <a:prstGeom prst="chevron">
          <a:avLst/>
        </a:prstGeom>
        <a:solidFill>
          <a:schemeClr val="accent4">
            <a:hueOff val="0"/>
            <a:satOff val="0"/>
            <a:lumOff val="0"/>
            <a:alphaOff val="0"/>
          </a:schemeClr>
        </a:solidFill>
        <a:ln>
          <a:noFill/>
        </a:ln>
        <a:effectLst/>
        <a:scene3d>
          <a:camera prst="orthographicFront"/>
          <a:lightRig rig="chilly" dir="t"/>
        </a:scene3d>
        <a:sp3d extrusionH="76200" prstMaterial="translucentPowder">
          <a:bevelT w="127000" h="25400" prst="softRound"/>
          <a:extrusionClr>
            <a:schemeClr val="accent3">
              <a:lumMod val="40000"/>
              <a:lumOff val="60000"/>
            </a:schemeClr>
          </a:extrusionClr>
        </a:sp3d>
      </dsp:spPr>
      <dsp:style>
        <a:lnRef idx="0">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kern="1200" dirty="0" smtClean="0">
              <a:latin typeface="Neo Sans Intel" pitchFamily="34" charset="0"/>
            </a:rPr>
            <a:t>Develop the application using SDK</a:t>
          </a:r>
          <a:endParaRPr lang="en-US" sz="1300" kern="1200" dirty="0">
            <a:latin typeface="Neo Sans Intel" pitchFamily="34" charset="0"/>
          </a:endParaRPr>
        </a:p>
      </dsp:txBody>
      <dsp:txXfrm>
        <a:off x="4378" y="1706245"/>
        <a:ext cx="1628774" cy="651509"/>
      </dsp:txXfrm>
    </dsp:sp>
    <dsp:sp modelId="{5002FA0C-2E2F-4D40-917C-C3A193D8CD53}">
      <dsp:nvSpPr>
        <dsp:cNvPr id="0" name=""/>
        <dsp:cNvSpPr/>
      </dsp:nvSpPr>
      <dsp:spPr>
        <a:xfrm>
          <a:off x="1470275" y="1706245"/>
          <a:ext cx="1628774" cy="651509"/>
        </a:xfrm>
        <a:prstGeom prst="chevron">
          <a:avLst/>
        </a:prstGeom>
        <a:solidFill>
          <a:schemeClr val="accent4">
            <a:hueOff val="-892954"/>
            <a:satOff val="5380"/>
            <a:lumOff val="431"/>
            <a:alphaOff val="0"/>
          </a:schemeClr>
        </a:solidFill>
        <a:ln>
          <a:noFill/>
        </a:ln>
        <a:effectLst/>
        <a:scene3d>
          <a:camera prst="orthographicFront"/>
          <a:lightRig rig="chilly" dir="t"/>
        </a:scene3d>
        <a:sp3d extrusionH="76200" prstMaterial="translucentPowder">
          <a:bevelT w="127000" h="25400" prst="softRound"/>
          <a:extrusionClr>
            <a:schemeClr val="accent3">
              <a:lumMod val="40000"/>
              <a:lumOff val="60000"/>
            </a:schemeClr>
          </a:extrusionClr>
        </a:sp3d>
      </dsp:spPr>
      <dsp:style>
        <a:lnRef idx="0">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kern="1200" dirty="0" smtClean="0">
              <a:latin typeface="Neo Sans Intel" pitchFamily="34" charset="0"/>
            </a:rPr>
            <a:t>Submit it into the Portal</a:t>
          </a:r>
          <a:endParaRPr lang="en-US" sz="1300" kern="1200" dirty="0">
            <a:latin typeface="Neo Sans Intel" pitchFamily="34" charset="0"/>
          </a:endParaRPr>
        </a:p>
      </dsp:txBody>
      <dsp:txXfrm>
        <a:off x="1470275" y="1706245"/>
        <a:ext cx="1628774" cy="651509"/>
      </dsp:txXfrm>
    </dsp:sp>
    <dsp:sp modelId="{288DBD3A-F0AD-401B-AAE1-E58793FF7602}">
      <dsp:nvSpPr>
        <dsp:cNvPr id="0" name=""/>
        <dsp:cNvSpPr/>
      </dsp:nvSpPr>
      <dsp:spPr>
        <a:xfrm>
          <a:off x="2936173" y="1706245"/>
          <a:ext cx="1628774" cy="651509"/>
        </a:xfrm>
        <a:prstGeom prst="chevron">
          <a:avLst/>
        </a:prstGeom>
        <a:solidFill>
          <a:schemeClr val="accent4">
            <a:hueOff val="-1785908"/>
            <a:satOff val="10760"/>
            <a:lumOff val="862"/>
            <a:alphaOff val="0"/>
          </a:schemeClr>
        </a:solidFill>
        <a:ln>
          <a:noFill/>
        </a:ln>
        <a:effectLst/>
        <a:scene3d>
          <a:camera prst="orthographicFront"/>
          <a:lightRig rig="chilly" dir="t"/>
        </a:scene3d>
        <a:sp3d extrusionH="76200" prstMaterial="translucentPowder">
          <a:bevelT w="127000" h="25400" prst="softRound"/>
          <a:extrusionClr>
            <a:schemeClr val="accent3">
              <a:lumMod val="40000"/>
              <a:lumOff val="60000"/>
            </a:schemeClr>
          </a:extrusionClr>
        </a:sp3d>
      </dsp:spPr>
      <dsp:style>
        <a:lnRef idx="0">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kern="1200" dirty="0" smtClean="0">
              <a:latin typeface="Neo Sans Intel" pitchFamily="34" charset="0"/>
            </a:rPr>
            <a:t>App is validated</a:t>
          </a:r>
          <a:endParaRPr lang="en-US" sz="1300" kern="1200" dirty="0">
            <a:latin typeface="Neo Sans Intel" pitchFamily="34" charset="0"/>
          </a:endParaRPr>
        </a:p>
      </dsp:txBody>
      <dsp:txXfrm>
        <a:off x="2936173" y="1706245"/>
        <a:ext cx="1628774" cy="651509"/>
      </dsp:txXfrm>
    </dsp:sp>
    <dsp:sp modelId="{B235AA03-DCFC-43B2-8944-601A53BE1233}">
      <dsp:nvSpPr>
        <dsp:cNvPr id="0" name=""/>
        <dsp:cNvSpPr/>
      </dsp:nvSpPr>
      <dsp:spPr>
        <a:xfrm>
          <a:off x="4402070" y="1706245"/>
          <a:ext cx="1628774" cy="651509"/>
        </a:xfrm>
        <a:prstGeom prst="chevron">
          <a:avLst/>
        </a:prstGeom>
        <a:solidFill>
          <a:schemeClr val="accent4">
            <a:hueOff val="-2678862"/>
            <a:satOff val="16139"/>
            <a:lumOff val="1294"/>
            <a:alphaOff val="0"/>
          </a:schemeClr>
        </a:solidFill>
        <a:ln>
          <a:noFill/>
        </a:ln>
        <a:effectLst/>
        <a:scene3d>
          <a:camera prst="orthographicFront"/>
          <a:lightRig rig="chilly" dir="t"/>
        </a:scene3d>
        <a:sp3d extrusionH="76200" prstMaterial="translucentPowder">
          <a:bevelT w="127000" h="25400" prst="softRound"/>
          <a:extrusionClr>
            <a:schemeClr val="accent3">
              <a:lumMod val="40000"/>
              <a:lumOff val="60000"/>
            </a:schemeClr>
          </a:extrusionClr>
        </a:sp3d>
      </dsp:spPr>
      <dsp:style>
        <a:lnRef idx="0">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kern="1200" dirty="0" smtClean="0">
              <a:latin typeface="Neo Sans Intel" pitchFamily="34" charset="0"/>
            </a:rPr>
            <a:t>Go to production</a:t>
          </a:r>
          <a:endParaRPr lang="en-US" sz="1300" kern="1200" dirty="0">
            <a:latin typeface="Neo Sans Intel" pitchFamily="34" charset="0"/>
          </a:endParaRPr>
        </a:p>
      </dsp:txBody>
      <dsp:txXfrm>
        <a:off x="4402070" y="1706245"/>
        <a:ext cx="1628774" cy="651509"/>
      </dsp:txXfrm>
    </dsp:sp>
    <dsp:sp modelId="{188BC728-107A-4814-9667-42E918AD90B6}">
      <dsp:nvSpPr>
        <dsp:cNvPr id="0" name=""/>
        <dsp:cNvSpPr/>
      </dsp:nvSpPr>
      <dsp:spPr>
        <a:xfrm>
          <a:off x="5867968" y="1706245"/>
          <a:ext cx="1628774" cy="651509"/>
        </a:xfrm>
        <a:prstGeom prst="chevron">
          <a:avLst/>
        </a:prstGeom>
        <a:solidFill>
          <a:schemeClr val="accent4">
            <a:hueOff val="-3571816"/>
            <a:satOff val="21519"/>
            <a:lumOff val="1725"/>
            <a:alphaOff val="0"/>
          </a:schemeClr>
        </a:solidFill>
        <a:ln>
          <a:noFill/>
        </a:ln>
        <a:effectLst/>
        <a:scene3d>
          <a:camera prst="orthographicFront"/>
          <a:lightRig rig="chilly" dir="t"/>
        </a:scene3d>
        <a:sp3d extrusionH="76200" prstMaterial="translucentPowder">
          <a:bevelT w="127000" h="25400" prst="softRound"/>
          <a:extrusionClr>
            <a:schemeClr val="accent3">
              <a:lumMod val="40000"/>
              <a:lumOff val="60000"/>
            </a:schemeClr>
          </a:extrusionClr>
        </a:sp3d>
      </dsp:spPr>
      <dsp:style>
        <a:lnRef idx="0">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kern="1200" dirty="0" smtClean="0">
              <a:latin typeface="Neo Sans Intel" pitchFamily="34" charset="0"/>
            </a:rPr>
            <a:t>Support it</a:t>
          </a:r>
          <a:endParaRPr lang="en-US" sz="1300" kern="1200" dirty="0">
            <a:latin typeface="Neo Sans Intel" pitchFamily="34" charset="0"/>
          </a:endParaRPr>
        </a:p>
      </dsp:txBody>
      <dsp:txXfrm>
        <a:off x="5867968" y="1706245"/>
        <a:ext cx="1628774" cy="651509"/>
      </dsp:txXfrm>
    </dsp:sp>
    <dsp:sp modelId="{66A0634D-D7F9-4957-AA14-11031129651D}">
      <dsp:nvSpPr>
        <dsp:cNvPr id="0" name=""/>
        <dsp:cNvSpPr/>
      </dsp:nvSpPr>
      <dsp:spPr>
        <a:xfrm>
          <a:off x="7333865" y="1706245"/>
          <a:ext cx="1628774" cy="651509"/>
        </a:xfrm>
        <a:prstGeom prst="chevron">
          <a:avLst/>
        </a:prstGeom>
        <a:solidFill>
          <a:schemeClr val="accent4">
            <a:hueOff val="-4464770"/>
            <a:satOff val="26899"/>
            <a:lumOff val="2156"/>
            <a:alphaOff val="0"/>
          </a:schemeClr>
        </a:solidFill>
        <a:ln>
          <a:noFill/>
        </a:ln>
        <a:effectLst/>
        <a:scene3d>
          <a:camera prst="orthographicFront"/>
          <a:lightRig rig="chilly" dir="t"/>
        </a:scene3d>
        <a:sp3d extrusionH="76200" prstMaterial="translucentPowder">
          <a:bevelT w="127000" h="25400" prst="softRound"/>
          <a:extrusionClr>
            <a:schemeClr val="accent3">
              <a:lumMod val="40000"/>
              <a:lumOff val="60000"/>
            </a:schemeClr>
          </a:extrusionClr>
        </a:sp3d>
      </dsp:spPr>
      <dsp:style>
        <a:lnRef idx="0">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US" sz="1300" kern="1200" dirty="0" smtClean="0">
              <a:latin typeface="Neo Sans Intel" pitchFamily="34" charset="0"/>
            </a:rPr>
            <a:t>Update</a:t>
          </a:r>
          <a:endParaRPr lang="en-US" sz="1300" kern="1200" dirty="0">
            <a:latin typeface="Neo Sans Intel" pitchFamily="34" charset="0"/>
          </a:endParaRPr>
        </a:p>
      </dsp:txBody>
      <dsp:txXfrm>
        <a:off x="7333865" y="1706245"/>
        <a:ext cx="1628774" cy="65150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F706AF-B9FF-4122-A500-8AA18EFE8C37}">
      <dsp:nvSpPr>
        <dsp:cNvPr id="0" name=""/>
        <dsp:cNvSpPr/>
      </dsp:nvSpPr>
      <dsp:spPr>
        <a:xfrm rot="5400000">
          <a:off x="4943699" y="-1967003"/>
          <a:ext cx="916236" cy="5084064"/>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Application execution control</a:t>
          </a:r>
        </a:p>
        <a:p>
          <a:pPr marL="114300" lvl="1" indent="-114300" algn="l" defTabSz="666750">
            <a:lnSpc>
              <a:spcPct val="90000"/>
            </a:lnSpc>
            <a:spcBef>
              <a:spcPct val="0"/>
            </a:spcBef>
            <a:spcAft>
              <a:spcPct val="15000"/>
            </a:spcAft>
            <a:buChar char="••"/>
          </a:pPr>
          <a:r>
            <a:rPr lang="en-US" sz="1500" kern="1200" dirty="0" smtClean="0"/>
            <a:t>Component use control</a:t>
          </a:r>
        </a:p>
      </dsp:txBody>
      <dsp:txXfrm rot="5400000">
        <a:off x="4943699" y="-1967003"/>
        <a:ext cx="916236" cy="5084064"/>
      </dsp:txXfrm>
    </dsp:sp>
    <dsp:sp modelId="{2FD95E47-D08D-4968-B611-DF461D93E5D8}">
      <dsp:nvSpPr>
        <dsp:cNvPr id="0" name=""/>
        <dsp:cNvSpPr/>
      </dsp:nvSpPr>
      <dsp:spPr>
        <a:xfrm>
          <a:off x="0" y="2381"/>
          <a:ext cx="2859786" cy="114529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b="1" kern="1200" dirty="0" smtClean="0"/>
            <a:t>Authorization</a:t>
          </a:r>
          <a:endParaRPr lang="en-US" sz="2700" kern="1200" dirty="0"/>
        </a:p>
      </dsp:txBody>
      <dsp:txXfrm>
        <a:off x="0" y="2381"/>
        <a:ext cx="2859786" cy="1145295"/>
      </dsp:txXfrm>
    </dsp:sp>
    <dsp:sp modelId="{63CFE96A-79C5-4922-88C9-2ECA2D57901C}">
      <dsp:nvSpPr>
        <dsp:cNvPr id="0" name=""/>
        <dsp:cNvSpPr/>
      </dsp:nvSpPr>
      <dsp:spPr>
        <a:xfrm rot="5400000">
          <a:off x="4943699" y="-764443"/>
          <a:ext cx="916236" cy="5084064"/>
        </a:xfrm>
        <a:prstGeom prst="round2SameRect">
          <a:avLst/>
        </a:prstGeom>
        <a:solidFill>
          <a:schemeClr val="accent3">
            <a:tint val="40000"/>
            <a:alpha val="90000"/>
            <a:hueOff val="3572283"/>
            <a:satOff val="-4598"/>
            <a:lumOff val="-358"/>
            <a:alphaOff val="0"/>
          </a:schemeClr>
        </a:solidFill>
        <a:ln w="25400" cap="flat" cmpd="sng" algn="ctr">
          <a:solidFill>
            <a:schemeClr val="accent3">
              <a:tint val="40000"/>
              <a:alpha val="90000"/>
              <a:hueOff val="3572283"/>
              <a:satOff val="-4598"/>
              <a:lumOff val="-3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Compile applications statistical metrics</a:t>
          </a:r>
          <a:endParaRPr lang="en-US" sz="1500" b="1" kern="1200" dirty="0" smtClean="0"/>
        </a:p>
        <a:p>
          <a:pPr marL="114300" lvl="1" indent="-114300" algn="l" defTabSz="666750">
            <a:lnSpc>
              <a:spcPct val="90000"/>
            </a:lnSpc>
            <a:spcBef>
              <a:spcPct val="0"/>
            </a:spcBef>
            <a:spcAft>
              <a:spcPct val="15000"/>
            </a:spcAft>
            <a:buChar char="••"/>
          </a:pPr>
          <a:r>
            <a:rPr lang="en-US" sz="1500" b="0" kern="1200" dirty="0" smtClean="0"/>
            <a:t>Consolidate them into the backend and present information to the developer</a:t>
          </a:r>
        </a:p>
      </dsp:txBody>
      <dsp:txXfrm rot="5400000">
        <a:off x="4943699" y="-764443"/>
        <a:ext cx="916236" cy="5084064"/>
      </dsp:txXfrm>
    </dsp:sp>
    <dsp:sp modelId="{EB25FD6C-40CE-4B88-8A92-A2E7C5970153}">
      <dsp:nvSpPr>
        <dsp:cNvPr id="0" name=""/>
        <dsp:cNvSpPr/>
      </dsp:nvSpPr>
      <dsp:spPr>
        <a:xfrm>
          <a:off x="0" y="1204941"/>
          <a:ext cx="2859786" cy="1145295"/>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b="1" kern="1200" smtClean="0"/>
            <a:t>Instrumentation</a:t>
          </a:r>
          <a:endParaRPr lang="en-US" sz="2700" b="1" kern="1200" dirty="0" smtClean="0"/>
        </a:p>
      </dsp:txBody>
      <dsp:txXfrm>
        <a:off x="0" y="1204941"/>
        <a:ext cx="2859786" cy="1145295"/>
      </dsp:txXfrm>
    </dsp:sp>
    <dsp:sp modelId="{6C6AB5C9-3C68-4090-A34B-F8055A5648AB}">
      <dsp:nvSpPr>
        <dsp:cNvPr id="0" name=""/>
        <dsp:cNvSpPr/>
      </dsp:nvSpPr>
      <dsp:spPr>
        <a:xfrm rot="5400000">
          <a:off x="4943699" y="438116"/>
          <a:ext cx="916236" cy="5084064"/>
        </a:xfrm>
        <a:prstGeom prst="round2SameRect">
          <a:avLst/>
        </a:prstGeom>
        <a:solidFill>
          <a:schemeClr val="accent3">
            <a:tint val="40000"/>
            <a:alpha val="90000"/>
            <a:hueOff val="7144567"/>
            <a:satOff val="-9195"/>
            <a:lumOff val="-717"/>
            <a:alphaOff val="0"/>
          </a:schemeClr>
        </a:solidFill>
        <a:ln w="25400" cap="flat" cmpd="sng" algn="ctr">
          <a:solidFill>
            <a:schemeClr val="accent3">
              <a:tint val="40000"/>
              <a:alpha val="90000"/>
              <a:hueOff val="7144567"/>
              <a:satOff val="-9195"/>
              <a:lumOff val="-7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t>Registering all crashes</a:t>
          </a:r>
        </a:p>
        <a:p>
          <a:pPr marL="114300" lvl="1" indent="-114300" algn="l" defTabSz="666750">
            <a:lnSpc>
              <a:spcPct val="90000"/>
            </a:lnSpc>
            <a:spcBef>
              <a:spcPct val="0"/>
            </a:spcBef>
            <a:spcAft>
              <a:spcPct val="15000"/>
            </a:spcAft>
            <a:buChar char="••"/>
          </a:pPr>
          <a:r>
            <a:rPr lang="en-US" sz="1500" kern="1200" dirty="0" smtClean="0"/>
            <a:t>Attempting to collect crash data (such as call stack)</a:t>
          </a:r>
        </a:p>
        <a:p>
          <a:pPr marL="114300" lvl="1" indent="-114300" algn="l" defTabSz="666750">
            <a:lnSpc>
              <a:spcPct val="90000"/>
            </a:lnSpc>
            <a:spcBef>
              <a:spcPct val="0"/>
            </a:spcBef>
            <a:spcAft>
              <a:spcPct val="15000"/>
            </a:spcAft>
            <a:buChar char="••"/>
          </a:pPr>
          <a:r>
            <a:rPr lang="en-US" sz="1500" kern="1200" dirty="0" smtClean="0"/>
            <a:t>Reporting statistics and crash data on developer’s dashboard</a:t>
          </a:r>
        </a:p>
      </dsp:txBody>
      <dsp:txXfrm rot="5400000">
        <a:off x="4943699" y="438116"/>
        <a:ext cx="916236" cy="5084064"/>
      </dsp:txXfrm>
    </dsp:sp>
    <dsp:sp modelId="{7891FC21-F6F2-4270-BF77-F1AB323BC3CF}">
      <dsp:nvSpPr>
        <dsp:cNvPr id="0" name=""/>
        <dsp:cNvSpPr/>
      </dsp:nvSpPr>
      <dsp:spPr>
        <a:xfrm>
          <a:off x="0" y="2407500"/>
          <a:ext cx="2859786" cy="1145295"/>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b="1" kern="1200" smtClean="0"/>
            <a:t>Crash Reporting</a:t>
          </a:r>
          <a:endParaRPr lang="en-US" sz="2700" b="1" kern="1200" dirty="0" smtClean="0"/>
        </a:p>
      </dsp:txBody>
      <dsp:txXfrm>
        <a:off x="0" y="2407500"/>
        <a:ext cx="2859786" cy="1145295"/>
      </dsp:txXfrm>
    </dsp:sp>
    <dsp:sp modelId="{032A3EC5-C9CD-4234-AB37-39121CA867A0}">
      <dsp:nvSpPr>
        <dsp:cNvPr id="0" name=""/>
        <dsp:cNvSpPr/>
      </dsp:nvSpPr>
      <dsp:spPr>
        <a:xfrm rot="5400000">
          <a:off x="4943699" y="1640676"/>
          <a:ext cx="916236" cy="5084064"/>
        </a:xfrm>
        <a:prstGeom prst="round2SameRect">
          <a:avLst/>
        </a:prstGeom>
        <a:solidFill>
          <a:schemeClr val="accent3">
            <a:tint val="40000"/>
            <a:alpha val="90000"/>
            <a:hueOff val="10716850"/>
            <a:satOff val="-13793"/>
            <a:lumOff val="-1075"/>
            <a:alphaOff val="0"/>
          </a:schemeClr>
        </a:solidFill>
        <a:ln w="2540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smtClean="0"/>
            <a:t>IDE plugin (AppUp code generation wizard)</a:t>
          </a:r>
          <a:endParaRPr lang="en-US" sz="1500" kern="1200" dirty="0" smtClean="0"/>
        </a:p>
        <a:p>
          <a:pPr marL="114300" lvl="1" indent="-114300" algn="l" defTabSz="666750">
            <a:lnSpc>
              <a:spcPct val="90000"/>
            </a:lnSpc>
            <a:spcBef>
              <a:spcPct val="0"/>
            </a:spcBef>
            <a:spcAft>
              <a:spcPct val="15000"/>
            </a:spcAft>
            <a:buChar char="••"/>
          </a:pPr>
          <a:r>
            <a:rPr lang="en-US" sz="1500" kern="1200" dirty="0" smtClean="0"/>
            <a:t>Various utilities to facilitate application’s testing, packaging and submission</a:t>
          </a:r>
        </a:p>
      </dsp:txBody>
      <dsp:txXfrm rot="5400000">
        <a:off x="4943699" y="1640676"/>
        <a:ext cx="916236" cy="5084064"/>
      </dsp:txXfrm>
    </dsp:sp>
    <dsp:sp modelId="{C73EF2CC-9114-472C-B098-C6C8FF4D679F}">
      <dsp:nvSpPr>
        <dsp:cNvPr id="0" name=""/>
        <dsp:cNvSpPr/>
      </dsp:nvSpPr>
      <dsp:spPr>
        <a:xfrm>
          <a:off x="0" y="3610060"/>
          <a:ext cx="2859786" cy="1145295"/>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b="1" kern="1200" smtClean="0"/>
            <a:t>Development Tools</a:t>
          </a:r>
          <a:endParaRPr lang="en-US" sz="2700" b="1" kern="1200" dirty="0" smtClean="0"/>
        </a:p>
      </dsp:txBody>
      <dsp:txXfrm>
        <a:off x="0" y="3610060"/>
        <a:ext cx="2859786" cy="114529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228788-63D1-417F-A57E-88844A257CDE}">
      <dsp:nvSpPr>
        <dsp:cNvPr id="0" name=""/>
        <dsp:cNvSpPr/>
      </dsp:nvSpPr>
      <dsp:spPr>
        <a:xfrm>
          <a:off x="0" y="634556"/>
          <a:ext cx="8115300" cy="503685"/>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Applications not necessary to be Open Source</a:t>
          </a:r>
          <a:endParaRPr lang="en-US" sz="2100" kern="1200" dirty="0"/>
        </a:p>
      </dsp:txBody>
      <dsp:txXfrm>
        <a:off x="0" y="634556"/>
        <a:ext cx="8115300" cy="503685"/>
      </dsp:txXfrm>
    </dsp:sp>
    <dsp:sp modelId="{819A2EA0-35E9-417B-B891-FCF59984BC63}">
      <dsp:nvSpPr>
        <dsp:cNvPr id="0" name=""/>
        <dsp:cNvSpPr/>
      </dsp:nvSpPr>
      <dsp:spPr>
        <a:xfrm>
          <a:off x="0" y="1198721"/>
          <a:ext cx="8115300" cy="503685"/>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Applications use SDK for Licensing </a:t>
          </a:r>
          <a:r>
            <a:rPr lang="en-US" sz="2100" kern="1200" dirty="0" smtClean="0"/>
            <a:t>service</a:t>
          </a:r>
          <a:endParaRPr lang="en-US" sz="2100" kern="1200" dirty="0"/>
        </a:p>
      </dsp:txBody>
      <dsp:txXfrm>
        <a:off x="0" y="1198721"/>
        <a:ext cx="8115300" cy="503685"/>
      </dsp:txXfrm>
    </dsp:sp>
    <dsp:sp modelId="{BC1A1A8C-8F4D-4301-B7E8-E26376BCECFF}">
      <dsp:nvSpPr>
        <dsp:cNvPr id="0" name=""/>
        <dsp:cNvSpPr/>
      </dsp:nvSpPr>
      <dsp:spPr>
        <a:xfrm>
          <a:off x="0" y="1762886"/>
          <a:ext cx="8115300" cy="503685"/>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Applications must use </a:t>
          </a:r>
          <a:r>
            <a:rPr lang="en-US" sz="2100" kern="1200" dirty="0" err="1" smtClean="0"/>
            <a:t>MeeGo</a:t>
          </a:r>
          <a:r>
            <a:rPr lang="en-US" sz="2100" kern="1200" dirty="0" smtClean="0"/>
            <a:t> compliant libraries as dependencies.</a:t>
          </a:r>
        </a:p>
      </dsp:txBody>
      <dsp:txXfrm>
        <a:off x="0" y="1762886"/>
        <a:ext cx="8115300" cy="503685"/>
      </dsp:txXfrm>
    </dsp:sp>
    <dsp:sp modelId="{C2C072A3-4440-416F-93B5-950C351952F3}">
      <dsp:nvSpPr>
        <dsp:cNvPr id="0" name=""/>
        <dsp:cNvSpPr/>
      </dsp:nvSpPr>
      <dsp:spPr>
        <a:xfrm>
          <a:off x="0" y="2327051"/>
          <a:ext cx="8115300" cy="503685"/>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Applications must not use desktop manager specific arguments</a:t>
          </a:r>
        </a:p>
      </dsp:txBody>
      <dsp:txXfrm>
        <a:off x="0" y="2327051"/>
        <a:ext cx="8115300" cy="503685"/>
      </dsp:txXfrm>
    </dsp:sp>
    <dsp:sp modelId="{51163E64-8F62-4F64-A147-E30D0B2A028E}">
      <dsp:nvSpPr>
        <dsp:cNvPr id="0" name=""/>
        <dsp:cNvSpPr/>
      </dsp:nvSpPr>
      <dsp:spPr>
        <a:xfrm>
          <a:off x="0" y="2891216"/>
          <a:ext cx="8115300" cy="503685"/>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There must be only one version of the application in official repositories.</a:t>
          </a:r>
        </a:p>
      </dsp:txBody>
      <dsp:txXfrm>
        <a:off x="0" y="2891216"/>
        <a:ext cx="8115300" cy="503685"/>
      </dsp:txXfrm>
    </dsp:sp>
    <dsp:sp modelId="{A5DF38CD-7128-48D4-A7B9-372118C77853}">
      <dsp:nvSpPr>
        <dsp:cNvPr id="0" name=""/>
        <dsp:cNvSpPr/>
      </dsp:nvSpPr>
      <dsp:spPr>
        <a:xfrm>
          <a:off x="0" y="3455381"/>
          <a:ext cx="8115300" cy="503685"/>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Applications </a:t>
          </a:r>
          <a:r>
            <a:rPr lang="en-US" sz="2100" kern="1200" dirty="0" smtClean="0"/>
            <a:t>should be </a:t>
          </a:r>
          <a:r>
            <a:rPr lang="en-US" sz="2100" kern="1200" dirty="0" smtClean="0"/>
            <a:t>installed on /</a:t>
          </a:r>
          <a:r>
            <a:rPr lang="en-US" sz="2100" kern="1200" dirty="0" err="1" smtClean="0"/>
            <a:t>usr</a:t>
          </a:r>
          <a:r>
            <a:rPr lang="en-US" sz="2100" kern="1200" dirty="0" smtClean="0"/>
            <a:t>/share/applications.</a:t>
          </a:r>
        </a:p>
      </dsp:txBody>
      <dsp:txXfrm>
        <a:off x="0" y="3455381"/>
        <a:ext cx="8115300" cy="503685"/>
      </dsp:txXfrm>
    </dsp:sp>
    <dsp:sp modelId="{BE05E953-69D5-4129-8B83-C235D579ED67}">
      <dsp:nvSpPr>
        <dsp:cNvPr id="0" name=""/>
        <dsp:cNvSpPr/>
      </dsp:nvSpPr>
      <dsp:spPr>
        <a:xfrm>
          <a:off x="0" y="4019546"/>
          <a:ext cx="8115300" cy="503685"/>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Application icon installed in correct </a:t>
          </a:r>
          <a:r>
            <a:rPr lang="en-US" sz="2100" kern="1200" dirty="0" err="1" smtClean="0"/>
            <a:t>MeeGo</a:t>
          </a:r>
          <a:r>
            <a:rPr lang="en-US" sz="2100" kern="1200" dirty="0" smtClean="0"/>
            <a:t> menu category required.</a:t>
          </a:r>
        </a:p>
      </dsp:txBody>
      <dsp:txXfrm>
        <a:off x="0" y="4019546"/>
        <a:ext cx="8115300" cy="503685"/>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1474" name="Rectangle 2"/>
          <p:cNvSpPr>
            <a:spLocks noGrp="1" noChangeArrowheads="1"/>
          </p:cNvSpPr>
          <p:nvPr>
            <p:ph type="hdr" sz="quarter"/>
          </p:nvPr>
        </p:nvSpPr>
        <p:spPr bwMode="auto">
          <a:xfrm>
            <a:off x="0" y="0"/>
            <a:ext cx="2971800" cy="461963"/>
          </a:xfrm>
          <a:prstGeom prst="rect">
            <a:avLst/>
          </a:prstGeom>
          <a:noFill/>
          <a:ln w="9525">
            <a:noFill/>
            <a:miter lim="800000"/>
            <a:headEnd/>
            <a:tailEnd/>
          </a:ln>
        </p:spPr>
        <p:txBody>
          <a:bodyPr vert="horz" wrap="square" lIns="91623" tIns="45811" rIns="91623" bIns="45811" numCol="1" anchor="t" anchorCtr="0" compatLnSpc="1">
            <a:prstTxWarp prst="textNoShape">
              <a:avLst/>
            </a:prstTxWarp>
          </a:bodyPr>
          <a:lstStyle>
            <a:lvl1pPr eaLnBrk="0" hangingPunct="0">
              <a:defRPr sz="1100" b="0">
                <a:solidFill>
                  <a:schemeClr val="tx1"/>
                </a:solidFill>
                <a:cs typeface="Arial" charset="0"/>
              </a:defRPr>
            </a:lvl1pPr>
          </a:lstStyle>
          <a:p>
            <a:pPr>
              <a:defRPr/>
            </a:pPr>
            <a:endParaRPr lang="en-US"/>
          </a:p>
        </p:txBody>
      </p:sp>
      <p:sp>
        <p:nvSpPr>
          <p:cNvPr id="361475" name="Rectangle 3"/>
          <p:cNvSpPr>
            <a:spLocks noGrp="1" noChangeArrowheads="1"/>
          </p:cNvSpPr>
          <p:nvPr>
            <p:ph type="dt" sz="quarter" idx="1"/>
          </p:nvPr>
        </p:nvSpPr>
        <p:spPr bwMode="auto">
          <a:xfrm>
            <a:off x="3884613" y="0"/>
            <a:ext cx="2971800" cy="461963"/>
          </a:xfrm>
          <a:prstGeom prst="rect">
            <a:avLst/>
          </a:prstGeom>
          <a:noFill/>
          <a:ln w="9525">
            <a:noFill/>
            <a:miter lim="800000"/>
            <a:headEnd/>
            <a:tailEnd/>
          </a:ln>
        </p:spPr>
        <p:txBody>
          <a:bodyPr vert="horz" wrap="square" lIns="91623" tIns="45811" rIns="91623" bIns="45811" numCol="1" anchor="t" anchorCtr="0" compatLnSpc="1">
            <a:prstTxWarp prst="textNoShape">
              <a:avLst/>
            </a:prstTxWarp>
          </a:bodyPr>
          <a:lstStyle>
            <a:lvl1pPr algn="r" eaLnBrk="0" hangingPunct="0">
              <a:defRPr sz="1100" b="0">
                <a:solidFill>
                  <a:schemeClr val="tx1"/>
                </a:solidFill>
                <a:cs typeface="Arial" charset="0"/>
              </a:defRPr>
            </a:lvl1pPr>
          </a:lstStyle>
          <a:p>
            <a:pPr>
              <a:defRPr/>
            </a:pPr>
            <a:endParaRPr lang="en-US"/>
          </a:p>
        </p:txBody>
      </p:sp>
      <p:sp>
        <p:nvSpPr>
          <p:cNvPr id="361476" name="Rectangle 4"/>
          <p:cNvSpPr>
            <a:spLocks noGrp="1" noChangeArrowheads="1"/>
          </p:cNvSpPr>
          <p:nvPr>
            <p:ph type="ftr" sz="quarter" idx="2"/>
          </p:nvPr>
        </p:nvSpPr>
        <p:spPr bwMode="auto">
          <a:xfrm>
            <a:off x="0" y="8831263"/>
            <a:ext cx="2971800" cy="463550"/>
          </a:xfrm>
          <a:prstGeom prst="rect">
            <a:avLst/>
          </a:prstGeom>
          <a:noFill/>
          <a:ln w="9525">
            <a:noFill/>
            <a:miter lim="800000"/>
            <a:headEnd/>
            <a:tailEnd/>
          </a:ln>
        </p:spPr>
        <p:txBody>
          <a:bodyPr vert="horz" wrap="square" lIns="91623" tIns="45811" rIns="91623" bIns="45811" numCol="1" anchor="b" anchorCtr="0" compatLnSpc="1">
            <a:prstTxWarp prst="textNoShape">
              <a:avLst/>
            </a:prstTxWarp>
          </a:bodyPr>
          <a:lstStyle>
            <a:lvl1pPr eaLnBrk="0" hangingPunct="0">
              <a:defRPr sz="1100" b="0">
                <a:solidFill>
                  <a:schemeClr val="tx1"/>
                </a:solidFill>
                <a:cs typeface="Arial" charset="0"/>
              </a:defRPr>
            </a:lvl1pPr>
          </a:lstStyle>
          <a:p>
            <a:pPr>
              <a:defRPr/>
            </a:pPr>
            <a:endParaRPr lang="en-US"/>
          </a:p>
        </p:txBody>
      </p:sp>
      <p:sp>
        <p:nvSpPr>
          <p:cNvPr id="361477" name="Rectangle 5"/>
          <p:cNvSpPr>
            <a:spLocks noGrp="1" noChangeArrowheads="1"/>
          </p:cNvSpPr>
          <p:nvPr>
            <p:ph type="sldNum" sz="quarter" idx="3"/>
          </p:nvPr>
        </p:nvSpPr>
        <p:spPr bwMode="auto">
          <a:xfrm>
            <a:off x="3884613" y="8831263"/>
            <a:ext cx="2971800" cy="463550"/>
          </a:xfrm>
          <a:prstGeom prst="rect">
            <a:avLst/>
          </a:prstGeom>
          <a:noFill/>
          <a:ln w="9525">
            <a:noFill/>
            <a:miter lim="800000"/>
            <a:headEnd/>
            <a:tailEnd/>
          </a:ln>
        </p:spPr>
        <p:txBody>
          <a:bodyPr vert="horz" wrap="square" lIns="91623" tIns="45811" rIns="91623" bIns="45811" numCol="1" anchor="b" anchorCtr="0" compatLnSpc="1">
            <a:prstTxWarp prst="textNoShape">
              <a:avLst/>
            </a:prstTxWarp>
          </a:bodyPr>
          <a:lstStyle>
            <a:lvl1pPr algn="r" eaLnBrk="0" hangingPunct="0">
              <a:defRPr sz="1100" b="0">
                <a:solidFill>
                  <a:schemeClr val="tx1"/>
                </a:solidFill>
                <a:cs typeface="Arial" charset="0"/>
              </a:defRPr>
            </a:lvl1pPr>
          </a:lstStyle>
          <a:p>
            <a:pPr>
              <a:defRPr/>
            </a:pPr>
            <a:fld id="{F267C75B-FFFD-4258-8A2F-1297668A99B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65138"/>
          </a:xfrm>
          <a:prstGeom prst="rect">
            <a:avLst/>
          </a:prstGeom>
          <a:noFill/>
          <a:ln w="9525">
            <a:noFill/>
            <a:miter lim="800000"/>
            <a:headEnd/>
            <a:tailEnd/>
          </a:ln>
        </p:spPr>
        <p:txBody>
          <a:bodyPr vert="horz" wrap="square" lIns="92494" tIns="46246" rIns="92494" bIns="46246" numCol="1" anchor="t" anchorCtr="0" compatLnSpc="1">
            <a:prstTxWarp prst="textNoShape">
              <a:avLst/>
            </a:prstTxWarp>
          </a:bodyPr>
          <a:lstStyle>
            <a:lvl1pPr defTabSz="923925" eaLnBrk="0" hangingPunct="0">
              <a:defRPr sz="1100" b="0">
                <a:solidFill>
                  <a:schemeClr val="tx1"/>
                </a:solidFill>
                <a:cs typeface="Arial" charset="0"/>
              </a:defRPr>
            </a:lvl1pPr>
          </a:lstStyle>
          <a:p>
            <a:pPr>
              <a:defRPr/>
            </a:pPr>
            <a:endParaRPr lang="en-US"/>
          </a:p>
        </p:txBody>
      </p:sp>
      <p:sp>
        <p:nvSpPr>
          <p:cNvPr id="5123" name="Rectangle 3"/>
          <p:cNvSpPr>
            <a:spLocks noGrp="1" noChangeArrowheads="1"/>
          </p:cNvSpPr>
          <p:nvPr>
            <p:ph type="dt" idx="1"/>
          </p:nvPr>
        </p:nvSpPr>
        <p:spPr bwMode="auto">
          <a:xfrm>
            <a:off x="3886200" y="0"/>
            <a:ext cx="2971800" cy="465138"/>
          </a:xfrm>
          <a:prstGeom prst="rect">
            <a:avLst/>
          </a:prstGeom>
          <a:noFill/>
          <a:ln w="9525">
            <a:noFill/>
            <a:miter lim="800000"/>
            <a:headEnd/>
            <a:tailEnd/>
          </a:ln>
        </p:spPr>
        <p:txBody>
          <a:bodyPr vert="horz" wrap="square" lIns="92494" tIns="46246" rIns="92494" bIns="46246" numCol="1" anchor="t" anchorCtr="0" compatLnSpc="1">
            <a:prstTxWarp prst="textNoShape">
              <a:avLst/>
            </a:prstTxWarp>
          </a:bodyPr>
          <a:lstStyle>
            <a:lvl1pPr algn="r" defTabSz="923925" eaLnBrk="0" hangingPunct="0">
              <a:defRPr sz="1100" b="0">
                <a:solidFill>
                  <a:schemeClr val="tx1"/>
                </a:solidFill>
                <a:cs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06488" y="696913"/>
            <a:ext cx="4646612"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5988" y="4416425"/>
            <a:ext cx="5026025" cy="4183063"/>
          </a:xfrm>
          <a:prstGeom prst="rect">
            <a:avLst/>
          </a:prstGeom>
          <a:noFill/>
          <a:ln w="9525">
            <a:noFill/>
            <a:miter lim="800000"/>
            <a:headEnd/>
            <a:tailEnd/>
          </a:ln>
        </p:spPr>
        <p:txBody>
          <a:bodyPr vert="horz" wrap="square" lIns="92494" tIns="46246" rIns="92494"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p:spPr>
        <p:txBody>
          <a:bodyPr vert="horz" wrap="square" lIns="92494" tIns="46246" rIns="92494" bIns="46246" numCol="1" anchor="b" anchorCtr="0" compatLnSpc="1">
            <a:prstTxWarp prst="textNoShape">
              <a:avLst/>
            </a:prstTxWarp>
          </a:bodyPr>
          <a:lstStyle>
            <a:lvl1pPr defTabSz="923925" eaLnBrk="0" hangingPunct="0">
              <a:defRPr sz="1100" b="0">
                <a:solidFill>
                  <a:schemeClr val="tx1"/>
                </a:solidFill>
                <a:cs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p:spPr>
        <p:txBody>
          <a:bodyPr vert="horz" wrap="square" lIns="92494" tIns="46246" rIns="92494" bIns="46246" numCol="1" anchor="b" anchorCtr="0" compatLnSpc="1">
            <a:prstTxWarp prst="textNoShape">
              <a:avLst/>
            </a:prstTxWarp>
          </a:bodyPr>
          <a:lstStyle>
            <a:lvl1pPr algn="r" defTabSz="923925" eaLnBrk="0" hangingPunct="0">
              <a:defRPr sz="1100" b="0">
                <a:solidFill>
                  <a:schemeClr val="tx1"/>
                </a:solidFill>
                <a:cs typeface="Arial" charset="0"/>
              </a:defRPr>
            </a:lvl1pPr>
          </a:lstStyle>
          <a:p>
            <a:pPr>
              <a:defRPr/>
            </a:pPr>
            <a:fld id="{8A1B2A44-8DF8-4CBC-9065-D354413EA98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231775" indent="-230188" algn="l" rtl="0" eaLnBrk="0" fontAlgn="base" hangingPunct="0">
      <a:spcBef>
        <a:spcPct val="30000"/>
      </a:spcBef>
      <a:spcAft>
        <a:spcPct val="0"/>
      </a:spcAft>
      <a:buChar char="•"/>
      <a:defRPr sz="1200" kern="1200">
        <a:solidFill>
          <a:schemeClr val="tx1"/>
        </a:solidFill>
        <a:latin typeface="Verdana" pitchFamily="34" charset="0"/>
        <a:ea typeface="+mn-ea"/>
        <a:cs typeface="+mn-cs"/>
      </a:defRPr>
    </a:lvl2pPr>
    <a:lvl3pPr marL="461963" indent="-228600" algn="l" rtl="0" eaLnBrk="0" fontAlgn="base" hangingPunct="0">
      <a:spcBef>
        <a:spcPct val="30000"/>
      </a:spcBef>
      <a:spcAft>
        <a:spcPct val="0"/>
      </a:spcAft>
      <a:buFont typeface="Verdana" pitchFamily="34" charset="0"/>
      <a:buChar char="–"/>
      <a:defRPr sz="1200" kern="1200">
        <a:solidFill>
          <a:schemeClr val="tx1"/>
        </a:solidFill>
        <a:latin typeface="Verdana" pitchFamily="34" charset="0"/>
        <a:ea typeface="+mn-ea"/>
        <a:cs typeface="+mn-cs"/>
      </a:defRPr>
    </a:lvl3pPr>
    <a:lvl4pPr marL="633413" indent="-169863" algn="l" rtl="0" eaLnBrk="0" fontAlgn="base" hangingPunct="0">
      <a:spcBef>
        <a:spcPct val="30000"/>
      </a:spcBef>
      <a:spcAft>
        <a:spcPct val="0"/>
      </a:spcAft>
      <a:buFont typeface="Verdana" pitchFamily="34" charset="0"/>
      <a:buChar char="•"/>
      <a:defRPr sz="1000" kern="1200">
        <a:solidFill>
          <a:schemeClr val="tx1"/>
        </a:solidFill>
        <a:latin typeface="Verdana" pitchFamily="34" charset="0"/>
        <a:ea typeface="+mn-ea"/>
        <a:cs typeface="+mn-cs"/>
      </a:defRPr>
    </a:lvl4pPr>
    <a:lvl5pPr marL="803275" indent="-168275" algn="l" rtl="0" eaLnBrk="0" fontAlgn="base" hangingPunct="0">
      <a:spcBef>
        <a:spcPct val="30000"/>
      </a:spcBef>
      <a:spcAft>
        <a:spcPct val="0"/>
      </a:spcAft>
      <a:buFont typeface="Verdana" pitchFamily="34" charset="0"/>
      <a:buChar char="–"/>
      <a:defRPr sz="10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idx="1"/>
          </p:nvPr>
        </p:nvSpPr>
        <p:spPr>
          <a:noFill/>
          <a:ln/>
        </p:spPr>
        <p:txBody>
          <a:bodyPr/>
          <a:lstStyle/>
          <a:p>
            <a:endParaRPr lang="en-US" smtClean="0"/>
          </a:p>
        </p:txBody>
      </p:sp>
      <p:sp>
        <p:nvSpPr>
          <p:cNvPr id="16387" name="Slide Number Placeholder 3"/>
          <p:cNvSpPr txBox="1">
            <a:spLocks noGrp="1"/>
          </p:cNvSpPr>
          <p:nvPr/>
        </p:nvSpPr>
        <p:spPr bwMode="auto">
          <a:xfrm>
            <a:off x="3886200" y="8831263"/>
            <a:ext cx="2971800" cy="465137"/>
          </a:xfrm>
          <a:prstGeom prst="rect">
            <a:avLst/>
          </a:prstGeom>
          <a:noFill/>
          <a:ln w="9525">
            <a:noFill/>
            <a:miter lim="800000"/>
            <a:headEnd/>
            <a:tailEnd/>
          </a:ln>
        </p:spPr>
        <p:txBody>
          <a:bodyPr lIns="92494" tIns="46246" rIns="92494" bIns="46246" anchor="b"/>
          <a:lstStyle/>
          <a:p>
            <a:pPr algn="r" defTabSz="923925" eaLnBrk="0" hangingPunct="0"/>
            <a:fld id="{30ADC794-E2B1-45E3-BE25-630BECA3A8F6}" type="slidenum">
              <a:rPr lang="en-US" sz="1100" b="0">
                <a:solidFill>
                  <a:schemeClr val="tx1"/>
                </a:solidFill>
              </a:rPr>
              <a:pPr algn="r" defTabSz="923925" eaLnBrk="0" hangingPunct="0"/>
              <a:t>1</a:t>
            </a:fld>
            <a:endParaRPr lang="en-US" sz="1100" b="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lvl="1"/>
            <a:r>
              <a:rPr lang="en-US" sz="1600" dirty="0" smtClean="0">
                <a:latin typeface="Arial" charset="0"/>
                <a:cs typeface="Arial" charset="0"/>
              </a:rPr>
              <a:t>using IADP C++ interface (code snippet)</a:t>
            </a:r>
          </a:p>
          <a:p>
            <a:pPr lvl="1"/>
            <a:endParaRPr lang="en-US" sz="1600" dirty="0" smtClean="0">
              <a:latin typeface="Arial" charset="0"/>
              <a:cs typeface="Arial" charset="0"/>
            </a:endParaRPr>
          </a:p>
          <a:p>
            <a:endParaRPr lang="en-US" dirty="0" smtClean="0">
              <a:latin typeface="Arial" charset="0"/>
              <a:cs typeface="Arial" charset="0"/>
            </a:endParaRPr>
          </a:p>
          <a:p>
            <a:endParaRPr lang="en-US" dirty="0"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lvl="1"/>
            <a:r>
              <a:rPr lang="en-US" sz="1600" smtClean="0">
                <a:latin typeface="Arial" charset="0"/>
                <a:cs typeface="Arial" charset="0"/>
              </a:rPr>
              <a:t>using IADP C++ interface (code snippet)</a:t>
            </a:r>
          </a:p>
          <a:p>
            <a:pPr lvl="1"/>
            <a:endParaRPr lang="en-US" sz="1600" smtClean="0">
              <a:latin typeface="Arial" charset="0"/>
              <a:cs typeface="Arial" charset="0"/>
            </a:endParaRPr>
          </a:p>
          <a:p>
            <a:endParaRPr lang="en-US" smtClean="0">
              <a:latin typeface="Arial" charset="0"/>
              <a:cs typeface="Arial" charset="0"/>
            </a:endParaRPr>
          </a:p>
          <a:p>
            <a:endParaRPr lang="en-US"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A1B2A44-8DF8-4CBC-9065-D354413EA988}" type="slidenum">
              <a:rPr lang="en-US" smtClean="0"/>
              <a:pPr>
                <a:defRPr/>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1106488" y="696913"/>
            <a:ext cx="4646612" cy="3486150"/>
          </a:xfrm>
          <a:noFill/>
          <a:ln>
            <a:solidFill>
              <a:srgbClr val="000000"/>
            </a:solidFill>
            <a:miter lim="800000"/>
            <a:headEnd/>
            <a:tailEnd/>
          </a:ln>
        </p:spPr>
      </p:sp>
      <p:sp>
        <p:nvSpPr>
          <p:cNvPr id="50179" name="Notes Placeholder 2"/>
          <p:cNvSpPr>
            <a:spLocks noGrp="1"/>
          </p:cNvSpPr>
          <p:nvPr>
            <p:ph type="body" idx="1"/>
          </p:nvPr>
        </p:nvSpPr>
        <p:spPr bwMode="auto">
          <a:xfrm>
            <a:off x="684214" y="4414177"/>
            <a:ext cx="5489575" cy="4184993"/>
          </a:xfrm>
          <a:noFill/>
        </p:spPr>
        <p:txBody>
          <a:bodyPr wrap="square" lIns="91425" tIns="45713" rIns="91425" bIns="45713" numCol="1" anchor="t" anchorCtr="0" compatLnSpc="1">
            <a:prstTxWarp prst="textNoShape">
              <a:avLst/>
            </a:prstTxWarp>
          </a:bodyPr>
          <a:lstStyle/>
          <a:p>
            <a:pPr eaLnBrk="1" hangingPunct="1"/>
            <a:endParaRPr lang="en-US" smtClean="0"/>
          </a:p>
        </p:txBody>
      </p:sp>
      <p:sp>
        <p:nvSpPr>
          <p:cNvPr id="50180" name="Slide Number Placeholder 3"/>
          <p:cNvSpPr txBox="1">
            <a:spLocks noGrp="1"/>
          </p:cNvSpPr>
          <p:nvPr/>
        </p:nvSpPr>
        <p:spPr bwMode="auto">
          <a:xfrm>
            <a:off x="3886201" y="8829967"/>
            <a:ext cx="2970213" cy="464820"/>
          </a:xfrm>
          <a:prstGeom prst="rect">
            <a:avLst/>
          </a:prstGeom>
          <a:noFill/>
          <a:ln w="9525">
            <a:noFill/>
            <a:miter lim="800000"/>
            <a:headEnd/>
            <a:tailEnd/>
          </a:ln>
        </p:spPr>
        <p:txBody>
          <a:bodyPr lIns="91425" tIns="45713" rIns="91425" bIns="45713" anchor="b"/>
          <a:lstStyle/>
          <a:p>
            <a:pPr algn="r" defTabSz="885825"/>
            <a:fld id="{5B82451B-67E2-402D-A18A-0DAEA6E1C68B}" type="slidenum">
              <a:rPr lang="en-US" sz="1200"/>
              <a:pPr algn="r" defTabSz="885825"/>
              <a:t>22</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anchor="b"/>
          <a:lstStyle/>
          <a:p>
            <a:pPr algn="r"/>
            <a:fld id="{25CD61B1-D500-4A8A-A5F6-22604712FC82}" type="slidenum">
              <a:rPr lang="en-US" sz="1200">
                <a:solidFill>
                  <a:srgbClr val="000000"/>
                </a:solidFill>
                <a:latin typeface="Calibri" pitchFamily="34" charset="0"/>
              </a:rPr>
              <a:pPr algn="r"/>
              <a:t>2</a:t>
            </a:fld>
            <a:endParaRPr lang="en-US" sz="1200">
              <a:solidFill>
                <a:srgbClr val="000000"/>
              </a:solidFill>
              <a:latin typeface="Calibri" pitchFamily="34" charset="0"/>
            </a:endParaRPr>
          </a:p>
        </p:txBody>
      </p:sp>
      <p:sp>
        <p:nvSpPr>
          <p:cNvPr id="28674" name="Rectangle 7"/>
          <p:cNvSpPr txBox="1">
            <a:spLocks noGrp="1" noChangeArrowheads="1"/>
          </p:cNvSpPr>
          <p:nvPr/>
        </p:nvSpPr>
        <p:spPr bwMode="auto">
          <a:xfrm>
            <a:off x="3884613" y="8831263"/>
            <a:ext cx="2971800" cy="463550"/>
          </a:xfrm>
          <a:prstGeom prst="rect">
            <a:avLst/>
          </a:prstGeom>
          <a:noFill/>
          <a:ln w="9525">
            <a:noFill/>
            <a:miter lim="800000"/>
            <a:headEnd/>
            <a:tailEnd/>
          </a:ln>
        </p:spPr>
        <p:txBody>
          <a:bodyPr lIns="91614" tIns="45807" rIns="91614" bIns="45807" anchor="b"/>
          <a:lstStyle/>
          <a:p>
            <a:pPr algn="r" eaLnBrk="0" hangingPunct="0"/>
            <a:fld id="{40E7248C-380D-4BA1-B7C2-A2FE1D56EA9E}" type="slidenum">
              <a:rPr lang="en-US" sz="1300" u="sng">
                <a:solidFill>
                  <a:srgbClr val="000000"/>
                </a:solidFill>
                <a:latin typeface="Arial" charset="0"/>
              </a:rPr>
              <a:pPr algn="r" eaLnBrk="0" hangingPunct="0"/>
              <a:t>2</a:t>
            </a:fld>
            <a:endParaRPr lang="en-US" sz="1300" u="sng">
              <a:solidFill>
                <a:srgbClr val="000000"/>
              </a:solidFill>
              <a:latin typeface="Arial" charset="0"/>
            </a:endParaRPr>
          </a:p>
        </p:txBody>
      </p:sp>
      <p:sp>
        <p:nvSpPr>
          <p:cNvPr id="28675" name="Rectangle 7"/>
          <p:cNvSpPr txBox="1">
            <a:spLocks noGrp="1" noChangeArrowheads="1"/>
          </p:cNvSpPr>
          <p:nvPr/>
        </p:nvSpPr>
        <p:spPr bwMode="auto">
          <a:xfrm>
            <a:off x="3884613" y="8831263"/>
            <a:ext cx="2971800" cy="463550"/>
          </a:xfrm>
          <a:prstGeom prst="rect">
            <a:avLst/>
          </a:prstGeom>
          <a:noFill/>
          <a:ln w="9525">
            <a:noFill/>
            <a:miter lim="800000"/>
            <a:headEnd/>
            <a:tailEnd/>
          </a:ln>
        </p:spPr>
        <p:txBody>
          <a:bodyPr lIns="87704" tIns="43852" rIns="87704" bIns="43852" anchor="b"/>
          <a:lstStyle/>
          <a:p>
            <a:pPr algn="r" defTabSz="857250" eaLnBrk="0" hangingPunct="0"/>
            <a:fld id="{47FC4840-6C93-4BE0-850E-F2888E319D9D}" type="slidenum">
              <a:rPr lang="en-US" sz="1200" u="sng">
                <a:solidFill>
                  <a:srgbClr val="000000"/>
                </a:solidFill>
                <a:latin typeface="Arial" charset="0"/>
                <a:ea typeface="MS PGothic" pitchFamily="34" charset="-128"/>
              </a:rPr>
              <a:pPr algn="r" defTabSz="857250" eaLnBrk="0" hangingPunct="0"/>
              <a:t>2</a:t>
            </a:fld>
            <a:endParaRPr lang="en-US" sz="1200" u="sng">
              <a:solidFill>
                <a:srgbClr val="000000"/>
              </a:solidFill>
              <a:latin typeface="Arial" charset="0"/>
              <a:ea typeface="MS PGothic" pitchFamily="34" charset="-128"/>
            </a:endParaRPr>
          </a:p>
        </p:txBody>
      </p:sp>
      <p:sp>
        <p:nvSpPr>
          <p:cNvPr id="28676" name="Rectangle 7"/>
          <p:cNvSpPr txBox="1">
            <a:spLocks noGrp="1" noChangeArrowheads="1"/>
          </p:cNvSpPr>
          <p:nvPr/>
        </p:nvSpPr>
        <p:spPr bwMode="auto">
          <a:xfrm>
            <a:off x="3886200" y="8831265"/>
            <a:ext cx="2971800" cy="465137"/>
          </a:xfrm>
          <a:prstGeom prst="rect">
            <a:avLst/>
          </a:prstGeom>
          <a:noFill/>
          <a:ln w="9525">
            <a:noFill/>
            <a:miter lim="800000"/>
            <a:headEnd/>
            <a:tailEnd/>
          </a:ln>
        </p:spPr>
        <p:txBody>
          <a:bodyPr lIns="87693" tIns="43847" rIns="87693" bIns="43847" anchor="b"/>
          <a:lstStyle/>
          <a:p>
            <a:pPr algn="r" defTabSz="857250" eaLnBrk="0" hangingPunct="0"/>
            <a:fld id="{2A016AAC-F9C2-4AED-B971-52D7D3377AB1}" type="slidenum">
              <a:rPr lang="en-US" sz="1200" u="sng">
                <a:solidFill>
                  <a:srgbClr val="000000"/>
                </a:solidFill>
                <a:ea typeface="MS PGothic" pitchFamily="34" charset="-128"/>
              </a:rPr>
              <a:pPr algn="r" defTabSz="857250" eaLnBrk="0" hangingPunct="0"/>
              <a:t>2</a:t>
            </a:fld>
            <a:endParaRPr lang="en-US" sz="1200" u="sng">
              <a:solidFill>
                <a:srgbClr val="000000"/>
              </a:solidFill>
              <a:ea typeface="MS PGothic" pitchFamily="34" charset="-128"/>
            </a:endParaRPr>
          </a:p>
        </p:txBody>
      </p:sp>
      <p:sp>
        <p:nvSpPr>
          <p:cNvPr id="28677" name="Rectangle 2"/>
          <p:cNvSpPr>
            <a:spLocks noGrp="1" noRot="1" noChangeAspect="1" noChangeArrowheads="1" noTextEdit="1"/>
          </p:cNvSpPr>
          <p:nvPr>
            <p:ph type="sldImg"/>
          </p:nvPr>
        </p:nvSpPr>
        <p:spPr>
          <a:xfrm>
            <a:off x="1106488" y="696913"/>
            <a:ext cx="4648200" cy="3486150"/>
          </a:xfrm>
          <a:ln/>
        </p:spPr>
      </p:sp>
      <p:sp>
        <p:nvSpPr>
          <p:cNvPr id="28678" name="Rectangle 3"/>
          <p:cNvSpPr>
            <a:spLocks noGrp="1" noChangeArrowheads="1"/>
          </p:cNvSpPr>
          <p:nvPr>
            <p:ph type="body" idx="1"/>
          </p:nvPr>
        </p:nvSpPr>
        <p:spPr>
          <a:xfrm>
            <a:off x="685800" y="4416425"/>
            <a:ext cx="5486400" cy="4183063"/>
          </a:xfrm>
          <a:noFill/>
          <a:ln/>
        </p:spPr>
        <p:txBody>
          <a:bodyPr lIns="87693" tIns="43847" rIns="87693" bIns="43847"/>
          <a:lstStyle/>
          <a:p>
            <a:pPr>
              <a:lnSpc>
                <a:spcPct val="80000"/>
              </a:lnSpc>
              <a:spcBef>
                <a:spcPct val="0"/>
              </a:spcBef>
            </a:pPr>
            <a:r>
              <a:rPr lang="en-US" sz="1000" dirty="0" smtClean="0"/>
              <a:t>(first explain)</a:t>
            </a:r>
          </a:p>
          <a:p>
            <a:pPr>
              <a:lnSpc>
                <a:spcPct val="80000"/>
              </a:lnSpc>
              <a:spcBef>
                <a:spcPct val="0"/>
              </a:spcBef>
            </a:pPr>
            <a:endParaRPr lang="en-US" sz="1000" dirty="0" smtClean="0"/>
          </a:p>
          <a:p>
            <a:pPr>
              <a:lnSpc>
                <a:spcPct val="80000"/>
              </a:lnSpc>
              <a:spcBef>
                <a:spcPct val="0"/>
              </a:spcBef>
            </a:pPr>
            <a:r>
              <a:rPr lang="en-US" sz="1000" dirty="0" smtClean="0"/>
              <a:t>Intel and Nokia announced in February that they will bring the best of </a:t>
            </a:r>
            <a:r>
              <a:rPr lang="en-US" sz="1000" dirty="0" err="1" smtClean="0"/>
              <a:t>Moblin</a:t>
            </a:r>
            <a:r>
              <a:rPr lang="en-US" sz="1000" dirty="0" smtClean="0"/>
              <a:t> and </a:t>
            </a:r>
            <a:r>
              <a:rPr lang="en-US" sz="1000" dirty="0" err="1" smtClean="0"/>
              <a:t>Meemo</a:t>
            </a:r>
            <a:r>
              <a:rPr lang="en-US" sz="1000" dirty="0" smtClean="0"/>
              <a:t> together for the open source community; </a:t>
            </a:r>
            <a:r>
              <a:rPr lang="en-US" sz="1000" dirty="0" err="1" smtClean="0"/>
              <a:t>MeeGo</a:t>
            </a:r>
            <a:r>
              <a:rPr lang="en-US" sz="1000" dirty="0" smtClean="0"/>
              <a:t> will be that solution</a:t>
            </a:r>
          </a:p>
          <a:p>
            <a:pPr>
              <a:lnSpc>
                <a:spcPct val="80000"/>
              </a:lnSpc>
              <a:spcBef>
                <a:spcPct val="0"/>
              </a:spcBef>
            </a:pPr>
            <a:endParaRPr lang="en-US" sz="1000" dirty="0" smtClean="0"/>
          </a:p>
          <a:p>
            <a:pPr>
              <a:lnSpc>
                <a:spcPct val="80000"/>
              </a:lnSpc>
              <a:spcBef>
                <a:spcPct val="0"/>
              </a:spcBef>
            </a:pPr>
            <a:r>
              <a:rPr lang="en-US" sz="1000" dirty="0" smtClean="0"/>
              <a:t>Today the Intel Atom Developer Program and Intel </a:t>
            </a:r>
            <a:r>
              <a:rPr lang="en-US" sz="1000" dirty="0" err="1" smtClean="0"/>
              <a:t>AppUp</a:t>
            </a:r>
            <a:r>
              <a:rPr lang="en-US" sz="1000" dirty="0" smtClean="0"/>
              <a:t> Center </a:t>
            </a:r>
            <a:r>
              <a:rPr lang="en-US" sz="1000" dirty="0" err="1" smtClean="0"/>
              <a:t>suport</a:t>
            </a:r>
            <a:r>
              <a:rPr lang="en-US" sz="1000" dirty="0" smtClean="0"/>
              <a:t> </a:t>
            </a:r>
            <a:r>
              <a:rPr lang="en-US" sz="1000" dirty="0" err="1" smtClean="0"/>
              <a:t>Moblin</a:t>
            </a:r>
            <a:r>
              <a:rPr lang="en-US" sz="1000" dirty="0" smtClean="0"/>
              <a:t> v2.1 with the goal of applications being upward compatible when </a:t>
            </a:r>
            <a:r>
              <a:rPr lang="en-US" sz="1000" dirty="0" err="1" smtClean="0"/>
              <a:t>MeeGo</a:t>
            </a:r>
            <a:r>
              <a:rPr lang="en-US" sz="1000" dirty="0" smtClean="0"/>
              <a:t> is released.</a:t>
            </a:r>
          </a:p>
          <a:p>
            <a:pPr>
              <a:lnSpc>
                <a:spcPct val="80000"/>
              </a:lnSpc>
              <a:spcBef>
                <a:spcPct val="0"/>
              </a:spcBef>
            </a:pPr>
            <a:endParaRPr lang="en-US" sz="1000" dirty="0" smtClean="0"/>
          </a:p>
          <a:p>
            <a:pPr marL="0" marR="0" indent="0" algn="l" defTabSz="914400" rtl="0" eaLnBrk="0" fontAlgn="base" latinLnBrk="0" hangingPunct="0">
              <a:lnSpc>
                <a:spcPct val="80000"/>
              </a:lnSpc>
              <a:spcBef>
                <a:spcPct val="0"/>
              </a:spcBef>
              <a:spcAft>
                <a:spcPct val="0"/>
              </a:spcAft>
              <a:buClrTx/>
              <a:buSzTx/>
              <a:buFontTx/>
              <a:buNone/>
              <a:tabLst/>
              <a:defRPr/>
            </a:pPr>
            <a:r>
              <a:rPr lang="en-US" sz="1000" dirty="0" smtClean="0"/>
              <a:t>(Then</a:t>
            </a:r>
            <a:r>
              <a:rPr lang="en-US" sz="1000" baseline="0" dirty="0" smtClean="0"/>
              <a:t> cover slide in: Multiple devices then bottoms up)</a:t>
            </a:r>
            <a:endParaRPr lang="en-US" sz="10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a consistent use of</a:t>
            </a:r>
            <a:r>
              <a:rPr lang="en-US" baseline="0" dirty="0" smtClean="0"/>
              <a:t> QT API across</a:t>
            </a:r>
            <a:endParaRPr lang="en-US" dirty="0"/>
          </a:p>
        </p:txBody>
      </p:sp>
      <p:sp>
        <p:nvSpPr>
          <p:cNvPr id="4" name="Slide Number Placeholder 3"/>
          <p:cNvSpPr>
            <a:spLocks noGrp="1"/>
          </p:cNvSpPr>
          <p:nvPr>
            <p:ph type="sldNum" sz="quarter" idx="10"/>
          </p:nvPr>
        </p:nvSpPr>
        <p:spPr/>
        <p:txBody>
          <a:bodyPr/>
          <a:lstStyle/>
          <a:p>
            <a:pPr>
              <a:defRPr/>
            </a:pPr>
            <a:fld id="{8A1B2A44-8DF8-4CBC-9065-D354413EA988}"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Put</a:t>
            </a:r>
            <a:r>
              <a:rPr lang="en-US" baseline="0" dirty="0" smtClean="0"/>
              <a:t> no too much emphasis on clutter and </a:t>
            </a:r>
            <a:r>
              <a:rPr lang="en-US" baseline="0" dirty="0" err="1" smtClean="0"/>
              <a:t>gtk</a:t>
            </a:r>
            <a:endParaRPr lang="en-US" dirty="0"/>
          </a:p>
        </p:txBody>
      </p:sp>
      <p:sp>
        <p:nvSpPr>
          <p:cNvPr id="4" name="Slide Number Placeholder 3"/>
          <p:cNvSpPr>
            <a:spLocks noGrp="1"/>
          </p:cNvSpPr>
          <p:nvPr>
            <p:ph type="sldNum" sz="quarter" idx="10"/>
          </p:nvPr>
        </p:nvSpPr>
        <p:spPr/>
        <p:txBody>
          <a:bodyPr/>
          <a:lstStyle/>
          <a:p>
            <a:pPr>
              <a:defRPr/>
            </a:pPr>
            <a:fld id="{8A1B2A44-8DF8-4CBC-9065-D354413EA988}"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notes instead</a:t>
            </a:r>
            <a:r>
              <a:rPr lang="en-US" baseline="0" dirty="0" smtClean="0"/>
              <a:t> of slide)</a:t>
            </a:r>
          </a:p>
          <a:p>
            <a:r>
              <a:rPr lang="en-US" dirty="0" smtClean="0"/>
              <a:t>The Intel Atom Developer Program and Intel </a:t>
            </a:r>
            <a:r>
              <a:rPr lang="en-US" dirty="0" err="1" smtClean="0"/>
              <a:t>AppUp</a:t>
            </a:r>
            <a:r>
              <a:rPr lang="en-US" dirty="0" smtClean="0"/>
              <a:t> Center is an end to end economy. </a:t>
            </a:r>
          </a:p>
          <a:p>
            <a:endParaRPr lang="en-US" dirty="0" smtClean="0"/>
          </a:p>
          <a:p>
            <a:r>
              <a:rPr lang="en-US" dirty="0" smtClean="0"/>
              <a:t>Consumers have access to a rich catalog of applications .</a:t>
            </a:r>
            <a:r>
              <a:rPr lang="en-US" baseline="0" dirty="0" smtClean="0"/>
              <a:t> </a:t>
            </a:r>
            <a:r>
              <a:rPr lang="en-US" dirty="0" smtClean="0"/>
              <a:t>They have access to Intel’s store, but eventually co-branded OEM and Service Provider stores as well. They can buy apps once and run on up to 5 devices. </a:t>
            </a:r>
          </a:p>
          <a:p>
            <a:endParaRPr lang="en-US" dirty="0" smtClean="0"/>
          </a:p>
          <a:p>
            <a:r>
              <a:rPr lang="en-US" dirty="0" smtClean="0"/>
              <a:t>The Intel </a:t>
            </a:r>
            <a:r>
              <a:rPr lang="en-US" dirty="0" err="1" smtClean="0"/>
              <a:t>AppUp</a:t>
            </a:r>
            <a:r>
              <a:rPr lang="en-US" dirty="0" smtClean="0"/>
              <a:t> Center will enhance product and service offerings for OEMs and service providers, allow them to remain competitive across all segments and generate revenue.  They are along for the ride, with</a:t>
            </a:r>
            <a:r>
              <a:rPr lang="en-US" baseline="0" dirty="0" smtClean="0"/>
              <a:t> skin in the game</a:t>
            </a:r>
            <a:endParaRPr lang="en-US" dirty="0" smtClean="0"/>
          </a:p>
          <a:p>
            <a:endParaRPr lang="en-US" dirty="0" smtClean="0"/>
          </a:p>
          <a:p>
            <a:r>
              <a:rPr lang="en-US" dirty="0" smtClean="0">
                <a:latin typeface="Arial" pitchFamily="34" charset="0"/>
                <a:cs typeface="Arial" pitchFamily="34" charset="0"/>
              </a:rPr>
              <a:t>Developers and ISVs reach a broad audience including OEM &amp; Service provider customers</a:t>
            </a:r>
            <a:r>
              <a:rPr lang="en-US" baseline="0" dirty="0" smtClean="0">
                <a:latin typeface="Arial" pitchFamily="34" charset="0"/>
                <a:cs typeface="Arial" pitchFamily="34" charset="0"/>
              </a:rPr>
              <a:t> while </a:t>
            </a:r>
            <a:r>
              <a:rPr lang="en-US" dirty="0" smtClean="0">
                <a:latin typeface="Arial" pitchFamily="34" charset="0"/>
                <a:cs typeface="Arial" pitchFamily="34" charset="0"/>
              </a:rPr>
              <a:t>billing and licensing is covered by Intel.</a:t>
            </a:r>
            <a:r>
              <a:rPr lang="en-US" baseline="0" dirty="0" smtClean="0">
                <a:latin typeface="Arial" pitchFamily="34" charset="0"/>
                <a:cs typeface="Arial" pitchFamily="34" charset="0"/>
              </a:rPr>
              <a:t>  Additionally </a:t>
            </a:r>
            <a:r>
              <a:rPr lang="en-US" baseline="0" dirty="0" err="1" smtClean="0">
                <a:latin typeface="Arial" pitchFamily="34" charset="0"/>
                <a:cs typeface="Arial" pitchFamily="34" charset="0"/>
              </a:rPr>
              <a:t>A</a:t>
            </a:r>
            <a:r>
              <a:rPr lang="en-US" dirty="0" err="1" smtClean="0">
                <a:latin typeface="Arial" pitchFamily="34" charset="0"/>
                <a:cs typeface="Arial" pitchFamily="34" charset="0"/>
              </a:rPr>
              <a:t>ppUp</a:t>
            </a:r>
            <a:r>
              <a:rPr lang="en-US" dirty="0" smtClean="0">
                <a:latin typeface="Arial" pitchFamily="34" charset="0"/>
                <a:cs typeface="Arial" pitchFamily="34" charset="0"/>
              </a:rPr>
              <a:t> center supports native apps, no need to learn new languages or APIs.</a:t>
            </a:r>
            <a:r>
              <a:rPr lang="en-US" baseline="0" dirty="0" smtClean="0">
                <a:latin typeface="Arial" pitchFamily="34" charset="0"/>
                <a:cs typeface="Arial" pitchFamily="34" charset="0"/>
              </a:rPr>
              <a:t>  If runs well on </a:t>
            </a:r>
            <a:r>
              <a:rPr lang="en-US" baseline="0" dirty="0" err="1" smtClean="0">
                <a:latin typeface="Arial" pitchFamily="34" charset="0"/>
                <a:cs typeface="Arial" pitchFamily="34" charset="0"/>
              </a:rPr>
              <a:t>Netbook</a:t>
            </a:r>
            <a:r>
              <a:rPr lang="en-US" baseline="0" dirty="0" smtClean="0">
                <a:latin typeface="Arial" pitchFamily="34" charset="0"/>
                <a:cs typeface="Arial" pitchFamily="34" charset="0"/>
              </a:rPr>
              <a:t> shouldn’t be problems getting it in the store.</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DBB3F19-670D-4123-9C3B-96C4C69B1059}"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(slide builds read notes not slide</a:t>
            </a:r>
            <a:r>
              <a:rPr lang="en-US" baseline="0" dirty="0" smtClean="0"/>
              <a:t>)</a:t>
            </a:r>
          </a:p>
          <a:p>
            <a:r>
              <a:rPr lang="en-US" dirty="0" smtClean="0"/>
              <a:t>Through the Intel Atom Developer Program, the ISV / developer can focus on developing innovated applications and driving income through innovative applications.</a:t>
            </a:r>
          </a:p>
          <a:p>
            <a:endParaRPr lang="en-US" dirty="0" smtClean="0"/>
          </a:p>
          <a:p>
            <a:r>
              <a:rPr lang="en-US" dirty="0" smtClean="0"/>
              <a:t>Intel takes care of the difficult tasks that ISVs and developers dread: validation and deployment.</a:t>
            </a:r>
            <a:endParaRPr lang="en-US" dirty="0"/>
          </a:p>
        </p:txBody>
      </p:sp>
      <p:sp>
        <p:nvSpPr>
          <p:cNvPr id="4" name="Slide Number Placeholder 3"/>
          <p:cNvSpPr>
            <a:spLocks noGrp="1"/>
          </p:cNvSpPr>
          <p:nvPr>
            <p:ph type="sldNum" sz="quarter" idx="10"/>
          </p:nvPr>
        </p:nvSpPr>
        <p:spPr/>
        <p:txBody>
          <a:bodyPr/>
          <a:lstStyle/>
          <a:p>
            <a:pPr>
              <a:defRPr/>
            </a:pPr>
            <a:fld id="{3FD06788-15D6-4751-B90E-31A0F5FDE638}"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pitchFamily="34" charset="0"/>
                <a:ea typeface="+mn-ea"/>
                <a:cs typeface="Arial" pitchFamily="34" charset="0"/>
              </a:rPr>
              <a:t>We will start with a 10K feet view at IADP architecture.</a:t>
            </a:r>
            <a:endParaRPr lang="en-US" sz="1200" kern="1200" dirty="0" smtClean="0">
              <a:solidFill>
                <a:schemeClr val="tx1"/>
              </a:solidFill>
              <a:latin typeface="Arial" pitchFamily="34" charset="0"/>
              <a:ea typeface="+mn-ea"/>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Arial" pitchFamily="34" charset="0"/>
              <a:ea typeface="+mn-ea"/>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pitchFamily="34" charset="0"/>
                <a:ea typeface="+mn-ea"/>
                <a:cs typeface="Arial" pitchFamily="34" charset="0"/>
              </a:rPr>
              <a:t>The overall Intel Atom Development</a:t>
            </a:r>
            <a:r>
              <a:rPr lang="en-US" sz="1200" kern="1200" baseline="0" dirty="0" smtClean="0">
                <a:solidFill>
                  <a:schemeClr val="tx1"/>
                </a:solidFill>
                <a:latin typeface="Arial" pitchFamily="34" charset="0"/>
                <a:ea typeface="+mn-ea"/>
                <a:cs typeface="Arial" pitchFamily="34" charset="0"/>
              </a:rPr>
              <a:t> framework can be divided into three major sub-components: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Arial" pitchFamily="34" charset="0"/>
              <a:ea typeface="+mn-ea"/>
              <a:cs typeface="Arial" pitchFamily="34" charset="0"/>
            </a:endParaRP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kern="1200" baseline="0" dirty="0" smtClean="0">
                <a:solidFill>
                  <a:schemeClr val="tx1"/>
                </a:solidFill>
                <a:latin typeface="Arial" pitchFamily="34" charset="0"/>
                <a:ea typeface="+mn-ea"/>
                <a:cs typeface="Arial" pitchFamily="34" charset="0"/>
              </a:rPr>
              <a:t>Consumer</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kern="1200" baseline="0" dirty="0" smtClean="0">
                <a:solidFill>
                  <a:schemeClr val="tx1"/>
                </a:solidFill>
                <a:latin typeface="Arial" pitchFamily="34" charset="0"/>
                <a:ea typeface="+mn-ea"/>
                <a:cs typeface="Arial" pitchFamily="34" charset="0"/>
              </a:rPr>
              <a:t>Developer</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sz="1200" kern="1200" baseline="0" dirty="0" smtClean="0">
                <a:solidFill>
                  <a:schemeClr val="tx1"/>
                </a:solidFill>
                <a:latin typeface="Arial" pitchFamily="34" charset="0"/>
                <a:ea typeface="+mn-ea"/>
                <a:cs typeface="Arial" pitchFamily="34" charset="0"/>
              </a:rPr>
              <a:t>Store</a:t>
            </a:r>
            <a:endParaRPr lang="en-US" sz="1200" kern="1200" dirty="0" smtClean="0">
              <a:solidFill>
                <a:schemeClr val="tx1"/>
              </a:solidFill>
              <a:latin typeface="Arial" pitchFamily="34" charset="0"/>
              <a:ea typeface="+mn-ea"/>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Arial" pitchFamily="34" charset="0"/>
              <a:ea typeface="+mn-ea"/>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pitchFamily="34" charset="0"/>
                <a:ea typeface="+mn-ea"/>
                <a:cs typeface="Arial" pitchFamily="34" charset="0"/>
              </a:rPr>
              <a:t>The systems and interfaces relevant to the SDK are filled dark blue in the case of systems and thick lines in the case of communication. </a:t>
            </a:r>
          </a:p>
          <a:p>
            <a:endParaRPr lang="en-US" dirty="0" smtClean="0"/>
          </a:p>
          <a:p>
            <a:r>
              <a:rPr lang="en-US" dirty="0" smtClean="0"/>
              <a:t>More about each sub-system in the subsequent slides</a:t>
            </a:r>
            <a:r>
              <a:rPr lang="en-US" dirty="0" smtClean="0"/>
              <a:t>.</a:t>
            </a:r>
            <a:br>
              <a:rPr lang="en-US" dirty="0" smtClean="0"/>
            </a:br>
            <a:endParaRPr lang="en-US" dirty="0" smtClean="0"/>
          </a:p>
          <a:p>
            <a:endParaRPr lang="en-US" dirty="0" smtClean="0"/>
          </a:p>
          <a:p>
            <a:endParaRPr lang="en-US" dirty="0" smtClean="0"/>
          </a:p>
          <a:p>
            <a:r>
              <a:rPr lang="en-US" dirty="0" smtClean="0"/>
              <a:t>OCS Open Connect</a:t>
            </a:r>
            <a:r>
              <a:rPr lang="en-US" baseline="0" dirty="0" smtClean="0"/>
              <a:t> Services. KDE. Garage uses it. We did it in this way because of security or …</a:t>
            </a:r>
          </a:p>
          <a:p>
            <a:r>
              <a:rPr lang="en-US" baseline="0" dirty="0" smtClean="0"/>
              <a:t>In case someone asks</a:t>
            </a:r>
            <a:endParaRPr lang="en-US" dirty="0"/>
          </a:p>
        </p:txBody>
      </p:sp>
      <p:sp>
        <p:nvSpPr>
          <p:cNvPr id="4" name="Slide Number Placeholder 3"/>
          <p:cNvSpPr>
            <a:spLocks noGrp="1"/>
          </p:cNvSpPr>
          <p:nvPr>
            <p:ph type="sldNum" sz="quarter" idx="10"/>
          </p:nvPr>
        </p:nvSpPr>
        <p:spPr/>
        <p:txBody>
          <a:bodyPr/>
          <a:lstStyle/>
          <a:p>
            <a:pPr>
              <a:defRPr/>
            </a:pPr>
            <a:fld id="{37EEFCCA-69CD-438D-8BC5-77047FE050CB}"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Development tools are going</a:t>
            </a:r>
            <a:r>
              <a:rPr lang="en-US" baseline="0" dirty="0" smtClean="0"/>
              <a:t> to be available in Q3. Under development</a:t>
            </a:r>
          </a:p>
          <a:p>
            <a:r>
              <a:rPr lang="en-US" baseline="0" dirty="0" smtClean="0"/>
              <a:t>SDK is optional</a:t>
            </a:r>
          </a:p>
          <a:p>
            <a:r>
              <a:rPr lang="en-US" baseline="0" dirty="0" smtClean="0"/>
              <a:t>Nokia OVI store, recompile it for </a:t>
            </a:r>
            <a:r>
              <a:rPr lang="en-US" baseline="0" dirty="0" err="1" smtClean="0"/>
              <a:t>MeeGo</a:t>
            </a:r>
            <a:r>
              <a:rPr lang="en-US" baseline="0" dirty="0" smtClean="0"/>
              <a:t> and you will be able to submit it in </a:t>
            </a:r>
            <a:r>
              <a:rPr lang="en-US" baseline="0" dirty="0" err="1" smtClean="0"/>
              <a:t>appstore</a:t>
            </a:r>
            <a:r>
              <a:rPr lang="en-US" baseline="0" dirty="0" smtClean="0"/>
              <a:t>.</a:t>
            </a:r>
          </a:p>
          <a:p>
            <a:r>
              <a:rPr lang="en-US" baseline="0" dirty="0" smtClean="0"/>
              <a:t>Open source free application. If somebody takes and distribute it without paying does not care.</a:t>
            </a:r>
          </a:p>
          <a:p>
            <a:endParaRPr lang="en-US" baseline="0" dirty="0" smtClean="0"/>
          </a:p>
          <a:p>
            <a:r>
              <a:rPr lang="en-US" baseline="0" dirty="0" err="1" smtClean="0"/>
              <a:t>MeeGo</a:t>
            </a:r>
            <a:r>
              <a:rPr lang="en-US" baseline="0" dirty="0" smtClean="0"/>
              <a:t> compliance only if it is been asked. </a:t>
            </a:r>
            <a:r>
              <a:rPr lang="en-US" baseline="0" dirty="0" err="1" smtClean="0"/>
              <a:t>MeeGo</a:t>
            </a:r>
            <a:r>
              <a:rPr lang="en-US" baseline="0" dirty="0" smtClean="0"/>
              <a:t> </a:t>
            </a:r>
            <a:r>
              <a:rPr lang="en-US" baseline="0" dirty="0" err="1" smtClean="0"/>
              <a:t>sdk</a:t>
            </a:r>
            <a:r>
              <a:rPr lang="en-US" baseline="0" dirty="0" smtClean="0"/>
              <a:t> there isn’t and will be available to Q4 but not sure.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37EEFCCA-69CD-438D-8BC5-77047FE050CB}"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Applications</a:t>
            </a:r>
            <a:r>
              <a:rPr lang="en-US" sz="1200" dirty="0" smtClean="0"/>
              <a:t> use SDK for Licensing service</a:t>
            </a:r>
          </a:p>
          <a:p>
            <a:r>
              <a:rPr lang="en-US" sz="1200" dirty="0" smtClean="0"/>
              <a:t>Applications must use </a:t>
            </a:r>
            <a:r>
              <a:rPr lang="en-US" sz="1200" dirty="0" err="1" smtClean="0"/>
              <a:t>MeeGo</a:t>
            </a:r>
            <a:r>
              <a:rPr lang="en-US" sz="1200" dirty="0" smtClean="0"/>
              <a:t> compliant libraries as dependencies.</a:t>
            </a:r>
          </a:p>
          <a:p>
            <a:r>
              <a:rPr lang="en-US" sz="1200" dirty="0" smtClean="0"/>
              <a:t>Applications must not use desktop manager specific arguments (i.e. -caption %c).</a:t>
            </a:r>
          </a:p>
          <a:p>
            <a:r>
              <a:rPr lang="en-US" sz="1200" dirty="0" smtClean="0"/>
              <a:t>There must be only one version of the application in official repositories.</a:t>
            </a:r>
          </a:p>
          <a:p>
            <a:r>
              <a:rPr lang="en-US" sz="1200" dirty="0" smtClean="0"/>
              <a:t>Applications must be installed on /</a:t>
            </a:r>
            <a:r>
              <a:rPr lang="en-US" sz="1200" dirty="0" err="1" smtClean="0"/>
              <a:t>usr</a:t>
            </a:r>
            <a:r>
              <a:rPr lang="en-US" sz="1200" dirty="0" smtClean="0"/>
              <a:t>/share/applications.</a:t>
            </a:r>
          </a:p>
          <a:p>
            <a:r>
              <a:rPr lang="en-US" sz="1200" dirty="0" smtClean="0"/>
              <a:t>Application executable must be binary.</a:t>
            </a:r>
          </a:p>
          <a:p>
            <a:r>
              <a:rPr lang="en-US" sz="1200" dirty="0" smtClean="0"/>
              <a:t>Application icon installed in correct </a:t>
            </a:r>
            <a:r>
              <a:rPr lang="en-US" sz="1200" dirty="0" err="1" smtClean="0"/>
              <a:t>Moblin</a:t>
            </a:r>
            <a:r>
              <a:rPr lang="en-US" sz="1200" dirty="0" smtClean="0"/>
              <a:t> menu category not required.</a:t>
            </a:r>
          </a:p>
          <a:p>
            <a:endParaRPr lang="en-US" sz="1200" dirty="0" smtClean="0"/>
          </a:p>
          <a:p>
            <a:pPr>
              <a:buNone/>
            </a:pPr>
            <a:endParaRPr lang="en-US" sz="1050" dirty="0" smtClean="0"/>
          </a:p>
          <a:p>
            <a:endParaRPr lang="en-US" dirty="0"/>
          </a:p>
        </p:txBody>
      </p:sp>
      <p:sp>
        <p:nvSpPr>
          <p:cNvPr id="4" name="Slide Number Placeholder 3"/>
          <p:cNvSpPr>
            <a:spLocks noGrp="1"/>
          </p:cNvSpPr>
          <p:nvPr>
            <p:ph type="sldNum" sz="quarter" idx="10"/>
          </p:nvPr>
        </p:nvSpPr>
        <p:spPr/>
        <p:txBody>
          <a:bodyPr/>
          <a:lstStyle/>
          <a:p>
            <a:pPr>
              <a:defRPr/>
            </a:pPr>
            <a:fld id="{8A1B2A44-8DF8-4CBC-9065-D354413EA988}"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4953000" cy="3101975"/>
            <a:chOff x="636608" y="2824224"/>
            <a:chExt cx="4953965" cy="3102015"/>
          </a:xfrm>
        </p:grpSpPr>
        <p:pic>
          <p:nvPicPr>
            <p:cNvPr id="5" name="Picture 2"/>
            <p:cNvPicPr>
              <a:picLocks noChangeAspect="1" noChangeArrowheads="1"/>
            </p:cNvPicPr>
            <p:nvPr userDrawn="1"/>
          </p:nvPicPr>
          <p:blipFill>
            <a:blip r:embed="rId2" cstate="print"/>
            <a:srcRect/>
            <a:stretch>
              <a:fillRect/>
            </a:stretch>
          </p:blipFill>
          <p:spPr bwMode="auto">
            <a:xfrm>
              <a:off x="636608" y="2824225"/>
              <a:ext cx="4953965" cy="3102015"/>
            </a:xfrm>
            <a:prstGeom prst="rect">
              <a:avLst/>
            </a:prstGeom>
            <a:noFill/>
            <a:ln w="9525">
              <a:noFill/>
              <a:miter lim="800000"/>
              <a:headEnd/>
              <a:tailEnd/>
            </a:ln>
          </p:spPr>
        </p:pic>
        <p:sp>
          <p:nvSpPr>
            <p:cNvPr id="6" name="Rectangle 4"/>
            <p:cNvSpPr>
              <a:spLocks noChangeArrowheads="1"/>
            </p:cNvSpPr>
            <p:nvPr userDrawn="1"/>
          </p:nvSpPr>
          <p:spPr bwMode="auto">
            <a:xfrm>
              <a:off x="2905588" y="4873713"/>
              <a:ext cx="2673871" cy="971563"/>
            </a:xfrm>
            <a:prstGeom prst="rect">
              <a:avLst/>
            </a:prstGeom>
            <a:solidFill>
              <a:srgbClr val="FFFFFF"/>
            </a:solidFill>
            <a:ln w="25400" algn="ctr">
              <a:solidFill>
                <a:srgbClr val="FFFFFF"/>
              </a:solidFill>
              <a:round/>
              <a:headEnd/>
              <a:tailEnd/>
            </a:ln>
          </p:spPr>
          <p:txBody>
            <a:bodyPr wrap="none" anchor="ctr"/>
            <a:lstStyle/>
            <a:p>
              <a:pPr algn="r">
                <a:spcBef>
                  <a:spcPct val="20000"/>
                </a:spcBef>
                <a:buSzPct val="130000"/>
                <a:defRPr/>
              </a:pPr>
              <a:endParaRPr lang="en-US" b="0"/>
            </a:p>
          </p:txBody>
        </p:sp>
      </p:gr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2" name="Title 1"/>
          <p:cNvSpPr>
            <a:spLocks noGrp="1"/>
          </p:cNvSpPr>
          <p:nvPr>
            <p:ph type="ctrTitle"/>
          </p:nvPr>
        </p:nvSpPr>
        <p:spPr>
          <a:xfrm>
            <a:off x="685800" y="2130425"/>
            <a:ext cx="7772400" cy="1470025"/>
          </a:xfrm>
        </p:spPr>
        <p:txBody>
          <a:bodyPr/>
          <a:lstStyle>
            <a:lvl1pPr>
              <a:defRPr>
                <a:latin typeface="Neo Sans Intel Medium"/>
              </a:defRPr>
            </a:lvl1pPr>
          </a:lstStyle>
          <a:p>
            <a:r>
              <a:rPr lang="en-US"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6A2444A2-28C8-42C5-9931-34FB89DB00AE}" type="datetimeFigureOut">
              <a:rPr lang="en-US"/>
              <a:pPr>
                <a:defRPr/>
              </a:pPr>
              <a:t>7/19/2010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cs typeface="Arial" charset="0"/>
              </a:defRPr>
            </a:lvl1pPr>
          </a:lstStyle>
          <a:p>
            <a:pPr>
              <a:defRPr/>
            </a:pPr>
            <a:fld id="{6A1A2678-ED4F-4742-9F20-525B0E9FD39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6" descr="blue_tab_small"/>
          <p:cNvPicPr>
            <a:picLocks noChangeAspect="1" noChangeArrowheads="1"/>
          </p:cNvPicPr>
          <p:nvPr userDrawn="1"/>
        </p:nvPicPr>
        <p:blipFill>
          <a:blip r:embed="rId2" cstate="print"/>
          <a:srcRect/>
          <a:stretch>
            <a:fillRect/>
          </a:stretch>
        </p:blipFill>
        <p:spPr bwMode="auto">
          <a:xfrm>
            <a:off x="1833563" y="5854700"/>
            <a:ext cx="7310437" cy="785813"/>
          </a:xfrm>
          <a:prstGeom prst="rect">
            <a:avLst/>
          </a:prstGeom>
          <a:noFill/>
          <a:ln w="9525">
            <a:noFill/>
            <a:miter lim="800000"/>
            <a:headEnd/>
            <a:tailEnd/>
          </a:ln>
        </p:spPr>
      </p:pic>
      <p:pic>
        <p:nvPicPr>
          <p:cNvPr id="4" name="Picture 7" descr="gray_tab_small"/>
          <p:cNvPicPr>
            <a:picLocks noChangeAspect="1" noChangeArrowheads="1"/>
          </p:cNvPicPr>
          <p:nvPr userDrawn="1"/>
        </p:nvPicPr>
        <p:blipFill>
          <a:blip r:embed="rId3" cstate="print"/>
          <a:srcRect/>
          <a:stretch>
            <a:fillRect/>
          </a:stretch>
        </p:blipFill>
        <p:spPr bwMode="auto">
          <a:xfrm>
            <a:off x="0" y="5854700"/>
            <a:ext cx="1608138" cy="785813"/>
          </a:xfrm>
          <a:prstGeom prst="rect">
            <a:avLst/>
          </a:prstGeom>
          <a:noFill/>
          <a:ln w="9525">
            <a:noFill/>
            <a:miter lim="800000"/>
            <a:headEnd/>
            <a:tailEnd/>
          </a:ln>
        </p:spPr>
      </p:pic>
      <p:sp>
        <p:nvSpPr>
          <p:cNvPr id="5" name="Rectangle 6"/>
          <p:cNvSpPr>
            <a:spLocks noChangeArrowheads="1"/>
          </p:cNvSpPr>
          <p:nvPr userDrawn="1"/>
        </p:nvSpPr>
        <p:spPr bwMode="auto">
          <a:xfrm>
            <a:off x="2138363" y="6091238"/>
            <a:ext cx="415925" cy="304800"/>
          </a:xfrm>
          <a:prstGeom prst="rect">
            <a:avLst/>
          </a:prstGeom>
          <a:noFill/>
          <a:ln w="9525">
            <a:noFill/>
            <a:miter lim="800000"/>
            <a:headEnd/>
            <a:tailEnd/>
          </a:ln>
        </p:spPr>
        <p:txBody>
          <a:bodyPr lIns="0" tIns="0" rIns="0" bIns="0" anchor="ctr" anchorCtr="1"/>
          <a:lstStyle/>
          <a:p>
            <a:pPr eaLnBrk="0" hangingPunct="0">
              <a:defRPr/>
            </a:pPr>
            <a:fld id="{764B2BA7-D894-4CE6-836B-7CB4F7237571}" type="slidenum">
              <a:rPr lang="en-US" sz="1000">
                <a:solidFill>
                  <a:srgbClr val="FFFFFF"/>
                </a:solidFill>
                <a:latin typeface="Verdana" pitchFamily="34" charset="0"/>
              </a:rPr>
              <a:pPr eaLnBrk="0" hangingPunct="0">
                <a:defRPr/>
              </a:pPr>
              <a:t>‹#›</a:t>
            </a:fld>
            <a:endParaRPr lang="en-US" sz="1000">
              <a:solidFill>
                <a:srgbClr val="FFFFFF"/>
              </a:solidFill>
              <a:latin typeface="Verdana" pitchFamily="34" charset="0"/>
            </a:endParaRPr>
          </a:p>
        </p:txBody>
      </p:sp>
      <p:sp>
        <p:nvSpPr>
          <p:cNvPr id="6" name="Rectangle 8"/>
          <p:cNvSpPr>
            <a:spLocks noChangeArrowheads="1"/>
          </p:cNvSpPr>
          <p:nvPr userDrawn="1"/>
        </p:nvSpPr>
        <p:spPr bwMode="auto">
          <a:xfrm>
            <a:off x="5016500" y="6091238"/>
            <a:ext cx="2244725" cy="304800"/>
          </a:xfrm>
          <a:prstGeom prst="rect">
            <a:avLst/>
          </a:prstGeom>
          <a:noFill/>
          <a:ln w="9525">
            <a:noFill/>
            <a:miter lim="800000"/>
            <a:headEnd/>
            <a:tailEnd/>
          </a:ln>
        </p:spPr>
        <p:txBody>
          <a:bodyPr lIns="0" tIns="0" rIns="0" bIns="0" anchor="ctr" anchorCtr="1"/>
          <a:lstStyle/>
          <a:p>
            <a:pPr algn="r" eaLnBrk="0" hangingPunct="0">
              <a:defRPr/>
            </a:pPr>
            <a:r>
              <a:rPr lang="en-US" sz="800">
                <a:solidFill>
                  <a:srgbClr val="FFFFFF"/>
                </a:solidFill>
                <a:latin typeface="Verdana" pitchFamily="34" charset="0"/>
              </a:rPr>
              <a:t>www.intel.com</a:t>
            </a:r>
          </a:p>
          <a:p>
            <a:pPr algn="r" eaLnBrk="0" hangingPunct="0">
              <a:defRPr/>
            </a:pPr>
            <a:r>
              <a:rPr lang="en-US" sz="800">
                <a:solidFill>
                  <a:srgbClr val="FFFFFF"/>
                </a:solidFill>
                <a:latin typeface="Verdana" pitchFamily="34" charset="0"/>
              </a:rPr>
              <a:t>Intel Confidential</a:t>
            </a:r>
          </a:p>
        </p:txBody>
      </p:sp>
      <p:pic>
        <p:nvPicPr>
          <p:cNvPr id="7" name="Picture 4" descr="intellogo"/>
          <p:cNvPicPr>
            <a:picLocks noChangeAspect="1" noChangeArrowheads="1"/>
          </p:cNvPicPr>
          <p:nvPr userDrawn="1"/>
        </p:nvPicPr>
        <p:blipFill>
          <a:blip r:embed="rId4" cstate="print"/>
          <a:srcRect/>
          <a:stretch>
            <a:fillRect/>
          </a:stretch>
        </p:blipFill>
        <p:spPr bwMode="black">
          <a:xfrm>
            <a:off x="7577138" y="5873750"/>
            <a:ext cx="1114425" cy="801688"/>
          </a:xfrm>
          <a:prstGeom prst="rect">
            <a:avLst/>
          </a:prstGeom>
          <a:noFill/>
          <a:ln w="9525">
            <a:noFill/>
            <a:miter lim="800000"/>
            <a:headEnd/>
            <a:tailEnd/>
          </a:ln>
        </p:spPr>
      </p:pic>
      <p:sp>
        <p:nvSpPr>
          <p:cNvPr id="14" name="Rectangle 5"/>
          <p:cNvSpPr>
            <a:spLocks noGrp="1" noChangeArrowheads="1"/>
          </p:cNvSpPr>
          <p:nvPr>
            <p:ph type="title"/>
          </p:nvPr>
        </p:nvSpPr>
        <p:spPr bwMode="auto">
          <a:xfrm>
            <a:off x="530225" y="157164"/>
            <a:ext cx="7999413" cy="727458"/>
          </a:xfrm>
          <a:prstGeom prst="rect">
            <a:avLst/>
          </a:prstGeom>
          <a:noFill/>
          <a:ln w="9525">
            <a:noFill/>
            <a:miter lim="800000"/>
            <a:headEnd/>
            <a:tailEnd/>
          </a:ln>
        </p:spPr>
        <p:txBody>
          <a:bodyPr lIns="92035" tIns="46019" rIns="92035" bIns="46019">
            <a:normAutofit/>
          </a:bodyPr>
          <a:lstStyle>
            <a:lvl1pPr algn="l">
              <a:defRPr sz="3200" b="0" i="0">
                <a:solidFill>
                  <a:schemeClr val="tx2"/>
                </a:solidFill>
                <a:latin typeface="Neo Sans Intel"/>
                <a:cs typeface="Neo Sans Intel"/>
              </a:defRPr>
            </a:lvl1pPr>
          </a:lstStyle>
          <a:p>
            <a:pPr lvl="0"/>
            <a:r>
              <a:rPr lang="en-US" dirty="0" smtClean="0"/>
              <a:t>Click to edit Master title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52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5573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Rectangle 16"/>
          <p:cNvSpPr>
            <a:spLocks noChangeArrowheads="1"/>
          </p:cNvSpPr>
          <p:nvPr userDrawn="1"/>
        </p:nvSpPr>
        <p:spPr bwMode="auto">
          <a:xfrm>
            <a:off x="8510588" y="6511925"/>
            <a:ext cx="430212" cy="244475"/>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a:spAutoFit/>
          </a:bodyPr>
          <a:lstStyle/>
          <a:p>
            <a:pPr eaLnBrk="0" hangingPunct="0">
              <a:defRPr/>
            </a:pPr>
            <a:fld id="{A669B1D2-492C-4E04-A3AA-A2D0E6EFDBA2}" type="slidenum">
              <a:rPr lang="en-US" sz="1000">
                <a:solidFill>
                  <a:srgbClr val="4D4D4D"/>
                </a:solidFill>
              </a:rPr>
              <a:pPr eaLnBrk="0" hangingPunct="0">
                <a:defRPr/>
              </a:pPr>
              <a:t>‹#›</a:t>
            </a:fld>
            <a:endParaRPr lang="en-US" sz="1000">
              <a:solidFill>
                <a:srgbClr val="4D4D4D"/>
              </a:solidFill>
            </a:endParaRPr>
          </a:p>
        </p:txBody>
      </p:sp>
      <p:sp>
        <p:nvSpPr>
          <p:cNvPr id="10" name="Text Box 7"/>
          <p:cNvSpPr txBox="1">
            <a:spLocks noChangeArrowheads="1"/>
          </p:cNvSpPr>
          <p:nvPr userDrawn="1"/>
        </p:nvSpPr>
        <p:spPr bwMode="auto">
          <a:xfrm>
            <a:off x="3311208" y="6482546"/>
            <a:ext cx="2469832" cy="246221"/>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spcBef>
                <a:spcPct val="50000"/>
              </a:spcBef>
              <a:defRPr/>
            </a:pPr>
            <a:r>
              <a:rPr lang="en-US" sz="1000" dirty="0" smtClean="0">
                <a:solidFill>
                  <a:srgbClr val="4D4D4D"/>
                </a:solidFill>
              </a:rPr>
              <a:t>http://www.intel.com/appup</a:t>
            </a:r>
          </a:p>
        </p:txBody>
      </p:sp>
      <p:cxnSp>
        <p:nvCxnSpPr>
          <p:cNvPr id="11" name="Straight Connector 10"/>
          <p:cNvCxnSpPr/>
          <p:nvPr userDrawn="1"/>
        </p:nvCxnSpPr>
        <p:spPr>
          <a:xfrm rot="10800000" flipH="1">
            <a:off x="-12700" y="6383338"/>
            <a:ext cx="9144000"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6396038"/>
            <a:ext cx="2541588" cy="461962"/>
          </a:xfrm>
          <a:prstGeom prst="rect">
            <a:avLst/>
          </a:prstGeom>
        </p:spPr>
        <p:txBody>
          <a:bodyPr>
            <a:spAutoFit/>
          </a:bodyPr>
          <a:lstStyle/>
          <a:p>
            <a:pPr eaLnBrk="0" hangingPunct="0">
              <a:defRPr/>
            </a:pPr>
            <a:r>
              <a:rPr lang="en-US" sz="1200">
                <a:solidFill>
                  <a:srgbClr val="376092"/>
                </a:solidFill>
                <a:latin typeface="Neo Sans Intel" pitchFamily="34" charset="0"/>
              </a:rPr>
              <a:t>Intel AppUp</a:t>
            </a:r>
            <a:r>
              <a:rPr lang="en-US" sz="1200" baseline="30000">
                <a:solidFill>
                  <a:srgbClr val="376092"/>
                </a:solidFill>
                <a:latin typeface="Neo Sans Intel" pitchFamily="34" charset="0"/>
              </a:rPr>
              <a:t>SM</a:t>
            </a:r>
            <a:r>
              <a:rPr lang="en-US" sz="1200">
                <a:solidFill>
                  <a:srgbClr val="376092"/>
                </a:solidFill>
                <a:latin typeface="Neo Sans Intel" pitchFamily="34" charset="0"/>
              </a:rPr>
              <a:t> Center &amp; </a:t>
            </a:r>
          </a:p>
          <a:p>
            <a:pPr eaLnBrk="0" hangingPunct="0">
              <a:defRPr/>
            </a:pPr>
            <a:r>
              <a:rPr lang="en-US" sz="1200">
                <a:solidFill>
                  <a:srgbClr val="376092"/>
                </a:solidFill>
                <a:latin typeface="Neo Sans Intel" pitchFamily="34" charset="0"/>
              </a:rPr>
              <a:t>Intel Atom</a:t>
            </a:r>
            <a:r>
              <a:rPr lang="en-US" sz="1200" baseline="30000">
                <a:solidFill>
                  <a:srgbClr val="376092"/>
                </a:solidFill>
                <a:latin typeface="Neo Sans Intel" pitchFamily="34" charset="0"/>
              </a:rPr>
              <a:t>TM</a:t>
            </a:r>
            <a:r>
              <a:rPr lang="en-US" sz="1200">
                <a:solidFill>
                  <a:srgbClr val="376092"/>
                </a:solidFill>
                <a:latin typeface="Neo Sans Intel" pitchFamily="34" charset="0"/>
              </a:rPr>
              <a:t> Developer Program</a:t>
            </a:r>
            <a:endParaRPr lang="en-US" sz="1200">
              <a:latin typeface="Neo Sans Intel" pitchFamily="34" charset="0"/>
            </a:endParaRPr>
          </a:p>
        </p:txBody>
      </p:sp>
    </p:spTree>
  </p:cSld>
  <p:clrMap bg1="lt1" tx1="dk1" bg2="lt2" tx2="dk2" accent1="accent1" accent2="accent2" accent3="accent3" accent4="accent4" accent5="accent5" accent6="accent6" hlink="hlink" folHlink="folHlink"/>
  <p:sldLayoutIdLst>
    <p:sldLayoutId id="2147484335" r:id="rId1"/>
    <p:sldLayoutId id="2147484334" r:id="rId2"/>
    <p:sldLayoutId id="2147484333" r:id="rId3"/>
    <p:sldLayoutId id="2147484332" r:id="rId4"/>
    <p:sldLayoutId id="2147484331" r:id="rId5"/>
    <p:sldLayoutId id="2147484330" r:id="rId6"/>
    <p:sldLayoutId id="2147484329" r:id="rId7"/>
    <p:sldLayoutId id="2147484328" r:id="rId8"/>
    <p:sldLayoutId id="2147484327" r:id="rId9"/>
    <p:sldLayoutId id="2147484326" r:id="rId10"/>
    <p:sldLayoutId id="2147484336" r:id="rId11"/>
    <p:sldLayoutId id="2147484337" r:id="rId12"/>
  </p:sldLayoutIdLst>
  <p:txStyles>
    <p:titleStyle>
      <a:lvl1pPr algn="ctr" rtl="0" eaLnBrk="0" fontAlgn="base" hangingPunct="0">
        <a:spcBef>
          <a:spcPct val="0"/>
        </a:spcBef>
        <a:spcAft>
          <a:spcPct val="0"/>
        </a:spcAft>
        <a:defRPr sz="4000" b="1" kern="1200">
          <a:solidFill>
            <a:srgbClr val="376092"/>
          </a:solidFill>
          <a:latin typeface="Neo Sans Intel Medium"/>
          <a:ea typeface="+mj-ea"/>
          <a:cs typeface="+mj-cs"/>
        </a:defRPr>
      </a:lvl1pPr>
      <a:lvl2pPr algn="ctr" rtl="0" eaLnBrk="0" fontAlgn="base" hangingPunct="0">
        <a:spcBef>
          <a:spcPct val="0"/>
        </a:spcBef>
        <a:spcAft>
          <a:spcPct val="0"/>
        </a:spcAft>
        <a:defRPr sz="4000" b="1">
          <a:solidFill>
            <a:srgbClr val="376092"/>
          </a:solidFill>
          <a:latin typeface="Neo Sans Intel Medium" pitchFamily="34" charset="0"/>
        </a:defRPr>
      </a:lvl2pPr>
      <a:lvl3pPr algn="ctr" rtl="0" eaLnBrk="0" fontAlgn="base" hangingPunct="0">
        <a:spcBef>
          <a:spcPct val="0"/>
        </a:spcBef>
        <a:spcAft>
          <a:spcPct val="0"/>
        </a:spcAft>
        <a:defRPr sz="4000" b="1">
          <a:solidFill>
            <a:srgbClr val="376092"/>
          </a:solidFill>
          <a:latin typeface="Neo Sans Intel Medium" pitchFamily="34" charset="0"/>
        </a:defRPr>
      </a:lvl3pPr>
      <a:lvl4pPr algn="ctr" rtl="0" eaLnBrk="0" fontAlgn="base" hangingPunct="0">
        <a:spcBef>
          <a:spcPct val="0"/>
        </a:spcBef>
        <a:spcAft>
          <a:spcPct val="0"/>
        </a:spcAft>
        <a:defRPr sz="4000" b="1">
          <a:solidFill>
            <a:srgbClr val="376092"/>
          </a:solidFill>
          <a:latin typeface="Neo Sans Intel Medium" pitchFamily="34" charset="0"/>
        </a:defRPr>
      </a:lvl4pPr>
      <a:lvl5pPr algn="ctr" rtl="0" eaLnBrk="0" fontAlgn="base" hangingPunct="0">
        <a:spcBef>
          <a:spcPct val="0"/>
        </a:spcBef>
        <a:spcAft>
          <a:spcPct val="0"/>
        </a:spcAft>
        <a:defRPr sz="4000" b="1">
          <a:solidFill>
            <a:srgbClr val="376092"/>
          </a:solidFill>
          <a:latin typeface="Neo Sans Intel Medium" pitchFamily="34" charset="0"/>
        </a:defRPr>
      </a:lvl5pPr>
      <a:lvl6pPr marL="457200" algn="ctr" rtl="0" fontAlgn="base">
        <a:spcBef>
          <a:spcPct val="0"/>
        </a:spcBef>
        <a:spcAft>
          <a:spcPct val="0"/>
        </a:spcAft>
        <a:defRPr sz="4000" b="1">
          <a:solidFill>
            <a:srgbClr val="376092"/>
          </a:solidFill>
          <a:latin typeface="Neo Sans Intel Medium" pitchFamily="34" charset="0"/>
        </a:defRPr>
      </a:lvl6pPr>
      <a:lvl7pPr marL="914400" algn="ctr" rtl="0" fontAlgn="base">
        <a:spcBef>
          <a:spcPct val="0"/>
        </a:spcBef>
        <a:spcAft>
          <a:spcPct val="0"/>
        </a:spcAft>
        <a:defRPr sz="4000" b="1">
          <a:solidFill>
            <a:srgbClr val="376092"/>
          </a:solidFill>
          <a:latin typeface="Neo Sans Intel Medium" pitchFamily="34" charset="0"/>
        </a:defRPr>
      </a:lvl7pPr>
      <a:lvl8pPr marL="1371600" algn="ctr" rtl="0" fontAlgn="base">
        <a:spcBef>
          <a:spcPct val="0"/>
        </a:spcBef>
        <a:spcAft>
          <a:spcPct val="0"/>
        </a:spcAft>
        <a:defRPr sz="4000" b="1">
          <a:solidFill>
            <a:srgbClr val="376092"/>
          </a:solidFill>
          <a:latin typeface="Neo Sans Intel Medium" pitchFamily="34" charset="0"/>
        </a:defRPr>
      </a:lvl8pPr>
      <a:lvl9pPr marL="1828800" algn="ctr" rtl="0" fontAlgn="base">
        <a:spcBef>
          <a:spcPct val="0"/>
        </a:spcBef>
        <a:spcAft>
          <a:spcPct val="0"/>
        </a:spcAft>
        <a:defRPr sz="4000" b="1">
          <a:solidFill>
            <a:srgbClr val="376092"/>
          </a:solidFill>
          <a:latin typeface="Neo Sans Intel Medium"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376092"/>
          </a:solidFill>
          <a:latin typeface="Neo Sans Intel"/>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376092"/>
          </a:solidFill>
          <a:latin typeface="Neo Sans Intel"/>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376092"/>
          </a:solidFill>
          <a:latin typeface="Neo Sans Intel"/>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376092"/>
          </a:solidFill>
          <a:latin typeface="Neo Sans Intel"/>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376092"/>
          </a:solidFill>
          <a:latin typeface="Neo Sans Inte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Layout" Target="../diagrams/layout2.xml"/><Relationship Id="rId7" Type="http://schemas.openxmlformats.org/officeDocument/2006/relationships/image" Target="../media/image33.png"/><Relationship Id="rId12" Type="http://schemas.openxmlformats.org/officeDocument/2006/relationships/image" Target="../media/image2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37.png"/><Relationship Id="rId5" Type="http://schemas.openxmlformats.org/officeDocument/2006/relationships/diagramColors" Target="../diagrams/colors2.xml"/><Relationship Id="rId10" Type="http://schemas.openxmlformats.org/officeDocument/2006/relationships/image" Target="../media/image36.png"/><Relationship Id="rId4" Type="http://schemas.openxmlformats.org/officeDocument/2006/relationships/diagramQuickStyle" Target="../diagrams/quickStyle2.xml"/><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intel.com/appup/" TargetMode="External"/><Relationship Id="rId2" Type="http://schemas.openxmlformats.org/officeDocument/2006/relationships/hyperlink" Target="http://appdeveloper.intel.com/en-u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txBox="1">
            <a:spLocks/>
          </p:cNvSpPr>
          <p:nvPr/>
        </p:nvSpPr>
        <p:spPr bwMode="auto">
          <a:xfrm>
            <a:off x="1308100" y="5216525"/>
            <a:ext cx="6011863" cy="831850"/>
          </a:xfrm>
          <a:prstGeom prst="rect">
            <a:avLst/>
          </a:prstGeom>
          <a:noFill/>
          <a:ln w="9525">
            <a:noFill/>
            <a:miter lim="800000"/>
            <a:headEnd/>
            <a:tailEnd/>
          </a:ln>
        </p:spPr>
        <p:txBody>
          <a:bodyPr lIns="0" tIns="0" rIns="0" bIns="0" anchor="b"/>
          <a:lstStyle/>
          <a:p>
            <a:pPr algn="ctr" eaLnBrk="0" hangingPunct="0"/>
            <a:endParaRPr lang="en-US" sz="3200" dirty="0">
              <a:solidFill>
                <a:srgbClr val="595959"/>
              </a:solidFill>
              <a:latin typeface="Neo Sans Intel" pitchFamily="34" charset="0"/>
            </a:endParaRPr>
          </a:p>
          <a:p>
            <a:pPr algn="ctr" eaLnBrk="0" hangingPunct="0"/>
            <a:endParaRPr lang="en-US" sz="2400" dirty="0">
              <a:solidFill>
                <a:srgbClr val="595959"/>
              </a:solidFill>
              <a:latin typeface="Neo Sans Intel" pitchFamily="34" charset="0"/>
            </a:endParaRPr>
          </a:p>
          <a:p>
            <a:pPr algn="ctr" eaLnBrk="0" hangingPunct="0"/>
            <a:r>
              <a:rPr lang="en-US" sz="2400" dirty="0" smtClean="0">
                <a:solidFill>
                  <a:srgbClr val="595959"/>
                </a:solidFill>
                <a:latin typeface="Neo Sans Intel" pitchFamily="34" charset="0"/>
              </a:rPr>
              <a:t>David Elfi</a:t>
            </a:r>
          </a:p>
          <a:p>
            <a:pPr algn="ctr" eaLnBrk="0" hangingPunct="0"/>
            <a:r>
              <a:rPr lang="en-US" sz="2400" dirty="0" smtClean="0">
                <a:solidFill>
                  <a:srgbClr val="595959"/>
                </a:solidFill>
                <a:latin typeface="Neo Sans Intel" pitchFamily="34" charset="0"/>
              </a:rPr>
              <a:t>July 2010</a:t>
            </a:r>
            <a:endParaRPr lang="en-US" sz="2400" dirty="0">
              <a:solidFill>
                <a:srgbClr val="595959"/>
              </a:solidFill>
              <a:latin typeface="Neo Sans Intel" pitchFamily="34" charset="0"/>
            </a:endParaRPr>
          </a:p>
        </p:txBody>
      </p:sp>
      <p:sp>
        <p:nvSpPr>
          <p:cNvPr id="15362" name="Title 1"/>
          <p:cNvSpPr txBox="1">
            <a:spLocks/>
          </p:cNvSpPr>
          <p:nvPr/>
        </p:nvSpPr>
        <p:spPr bwMode="auto">
          <a:xfrm>
            <a:off x="0" y="3689350"/>
            <a:ext cx="9144000" cy="1089025"/>
          </a:xfrm>
          <a:prstGeom prst="rect">
            <a:avLst/>
          </a:prstGeom>
          <a:noFill/>
          <a:ln w="9525">
            <a:noFill/>
            <a:miter lim="800000"/>
            <a:headEnd/>
            <a:tailEnd/>
          </a:ln>
        </p:spPr>
        <p:txBody>
          <a:bodyPr lIns="0" tIns="0" rIns="0" bIns="0" anchor="b"/>
          <a:lstStyle/>
          <a:p>
            <a:pPr algn="ctr" eaLnBrk="0" hangingPunct="0"/>
            <a:endParaRPr lang="en-US" sz="3600">
              <a:solidFill>
                <a:schemeClr val="bg2"/>
              </a:solidFill>
              <a:latin typeface="Neo Sans Intel" pitchFamily="34" charset="0"/>
            </a:endParaRPr>
          </a:p>
        </p:txBody>
      </p:sp>
      <p:grpSp>
        <p:nvGrpSpPr>
          <p:cNvPr id="15363" name="Group 6"/>
          <p:cNvGrpSpPr>
            <a:grpSpLocks/>
          </p:cNvGrpSpPr>
          <p:nvPr/>
        </p:nvGrpSpPr>
        <p:grpSpPr bwMode="auto">
          <a:xfrm>
            <a:off x="69850" y="23813"/>
            <a:ext cx="4953000" cy="3101975"/>
            <a:chOff x="636608" y="2824223"/>
            <a:chExt cx="4953965" cy="3102015"/>
          </a:xfrm>
        </p:grpSpPr>
        <p:pic>
          <p:nvPicPr>
            <p:cNvPr id="15365" name="Picture 2"/>
            <p:cNvPicPr>
              <a:picLocks noChangeAspect="1" noChangeArrowheads="1"/>
            </p:cNvPicPr>
            <p:nvPr/>
          </p:nvPicPr>
          <p:blipFill>
            <a:blip r:embed="rId3" cstate="print"/>
            <a:srcRect/>
            <a:stretch>
              <a:fillRect/>
            </a:stretch>
          </p:blipFill>
          <p:spPr bwMode="auto">
            <a:xfrm>
              <a:off x="636608" y="2824223"/>
              <a:ext cx="4953965" cy="3102015"/>
            </a:xfrm>
            <a:prstGeom prst="rect">
              <a:avLst/>
            </a:prstGeom>
            <a:noFill/>
            <a:ln w="9525">
              <a:noFill/>
              <a:miter lim="800000"/>
              <a:headEnd/>
              <a:tailEnd/>
            </a:ln>
          </p:spPr>
        </p:pic>
        <p:sp>
          <p:nvSpPr>
            <p:cNvPr id="15366" name="Rectangle 4"/>
            <p:cNvSpPr>
              <a:spLocks noChangeArrowheads="1"/>
            </p:cNvSpPr>
            <p:nvPr/>
          </p:nvSpPr>
          <p:spPr bwMode="auto">
            <a:xfrm>
              <a:off x="2905246" y="4872942"/>
              <a:ext cx="2673752" cy="972273"/>
            </a:xfrm>
            <a:prstGeom prst="rect">
              <a:avLst/>
            </a:prstGeom>
            <a:solidFill>
              <a:schemeClr val="bg1"/>
            </a:solidFill>
            <a:ln w="25400" algn="ctr">
              <a:noFill/>
              <a:round/>
              <a:headEnd/>
              <a:tailEnd/>
            </a:ln>
          </p:spPr>
          <p:txBody>
            <a:bodyPr wrap="none" anchor="ctr"/>
            <a:lstStyle/>
            <a:p>
              <a:pPr algn="r">
                <a:spcBef>
                  <a:spcPct val="20000"/>
                </a:spcBef>
                <a:buSzPct val="130000"/>
              </a:pPr>
              <a:endParaRPr lang="en-US" b="0"/>
            </a:p>
          </p:txBody>
        </p:sp>
      </p:grpSp>
      <p:sp>
        <p:nvSpPr>
          <p:cNvPr id="8" name="Title 1"/>
          <p:cNvSpPr txBox="1">
            <a:spLocks/>
          </p:cNvSpPr>
          <p:nvPr/>
        </p:nvSpPr>
        <p:spPr bwMode="auto">
          <a:xfrm>
            <a:off x="357188" y="3786188"/>
            <a:ext cx="8358188" cy="1200151"/>
          </a:xfrm>
          <a:prstGeom prst="rect">
            <a:avLst/>
          </a:prstGeom>
          <a:noFill/>
          <a:ln w="9525">
            <a:noFill/>
            <a:miter lim="800000"/>
            <a:headEnd/>
            <a:tailEnd/>
          </a:ln>
        </p:spPr>
        <p:txBody>
          <a:bodyPr lIns="0" tIns="0" rIns="0" bIns="0" anchor="b"/>
          <a:lstStyle/>
          <a:p>
            <a:pPr algn="ctr" eaLnBrk="0" hangingPunct="0">
              <a:defRPr/>
            </a:pPr>
            <a:r>
              <a:rPr lang="en-US" sz="3600" dirty="0" smtClean="0">
                <a:solidFill>
                  <a:schemeClr val="accent1">
                    <a:lumMod val="75000"/>
                  </a:schemeClr>
                </a:solidFill>
                <a:latin typeface="Neo Sans Intel Medium" pitchFamily="34" charset="0"/>
                <a:cs typeface="Arial" pitchFamily="34" charset="0"/>
              </a:rPr>
              <a:t>OSCON 2010:</a:t>
            </a:r>
          </a:p>
          <a:p>
            <a:pPr algn="ctr" eaLnBrk="0" hangingPunct="0">
              <a:defRPr/>
            </a:pPr>
            <a:r>
              <a:rPr lang="en-US" sz="3200" dirty="0" smtClean="0">
                <a:solidFill>
                  <a:schemeClr val="accent1">
                    <a:lumMod val="75000"/>
                  </a:schemeClr>
                </a:solidFill>
                <a:latin typeface="Neo Sans Intel Medium" pitchFamily="34" charset="0"/>
                <a:cs typeface="Arial" pitchFamily="34" charset="0"/>
              </a:rPr>
              <a:t>Introduction to Developing </a:t>
            </a:r>
            <a:r>
              <a:rPr lang="en-US" sz="3200" dirty="0" err="1" smtClean="0">
                <a:solidFill>
                  <a:schemeClr val="accent1">
                    <a:lumMod val="75000"/>
                  </a:schemeClr>
                </a:solidFill>
                <a:latin typeface="Neo Sans Intel Medium" pitchFamily="34" charset="0"/>
                <a:cs typeface="Arial" pitchFamily="34" charset="0"/>
              </a:rPr>
              <a:t>MeeGo</a:t>
            </a:r>
            <a:r>
              <a:rPr lang="en-US" sz="3200" dirty="0" smtClean="0">
                <a:solidFill>
                  <a:schemeClr val="accent1">
                    <a:lumMod val="75000"/>
                  </a:schemeClr>
                </a:solidFill>
                <a:latin typeface="Neo Sans Intel Medium" pitchFamily="34" charset="0"/>
                <a:cs typeface="Arial" pitchFamily="34" charset="0"/>
              </a:rPr>
              <a:t> Applications and Taking Advantage of the Intel Atom Developer Program &amp; Intel’s </a:t>
            </a:r>
            <a:r>
              <a:rPr lang="en-US" sz="3200" dirty="0" err="1" smtClean="0">
                <a:solidFill>
                  <a:schemeClr val="accent1">
                    <a:lumMod val="75000"/>
                  </a:schemeClr>
                </a:solidFill>
                <a:latin typeface="Neo Sans Intel Medium" pitchFamily="34" charset="0"/>
                <a:cs typeface="Arial" pitchFamily="34" charset="0"/>
              </a:rPr>
              <a:t>AppUp</a:t>
            </a:r>
            <a:r>
              <a:rPr lang="en-US" sz="3200" dirty="0" smtClean="0">
                <a:solidFill>
                  <a:schemeClr val="accent1">
                    <a:lumMod val="75000"/>
                  </a:schemeClr>
                </a:solidFill>
                <a:latin typeface="Neo Sans Intel Medium" pitchFamily="34" charset="0"/>
                <a:cs typeface="Arial" pitchFamily="34" charset="0"/>
              </a:rPr>
              <a:t> Center</a:t>
            </a: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nvGraphicFramePr>
        <p:xfrm>
          <a:off x="176981" y="1692378"/>
          <a:ext cx="896701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smtClean="0"/>
              <a:t>Development Cycle</a:t>
            </a:r>
            <a:endParaRPr lang="en-US" dirty="0"/>
          </a:p>
        </p:txBody>
      </p:sp>
      <p:pic>
        <p:nvPicPr>
          <p:cNvPr id="2050" name="Picture 2"/>
          <p:cNvPicPr>
            <a:picLocks noChangeAspect="1" noChangeArrowheads="1"/>
          </p:cNvPicPr>
          <p:nvPr/>
        </p:nvPicPr>
        <p:blipFill>
          <a:blip r:embed="rId7" cstate="print"/>
          <a:srcRect/>
          <a:stretch>
            <a:fillRect/>
          </a:stretch>
        </p:blipFill>
        <p:spPr bwMode="auto">
          <a:xfrm>
            <a:off x="3143250" y="1162050"/>
            <a:ext cx="1600200" cy="2009775"/>
          </a:xfrm>
          <a:prstGeom prst="rect">
            <a:avLst/>
          </a:prstGeom>
          <a:noFill/>
          <a:ln w="9525">
            <a:noFill/>
            <a:miter lim="800000"/>
            <a:headEnd/>
            <a:tailEnd/>
          </a:ln>
        </p:spPr>
      </p:pic>
      <p:pic>
        <p:nvPicPr>
          <p:cNvPr id="2051" name="Picture 3"/>
          <p:cNvPicPr>
            <a:picLocks noChangeAspect="1" noChangeArrowheads="1"/>
          </p:cNvPicPr>
          <p:nvPr/>
        </p:nvPicPr>
        <p:blipFill>
          <a:blip r:embed="rId8" cstate="print"/>
          <a:srcRect/>
          <a:stretch>
            <a:fillRect/>
          </a:stretch>
        </p:blipFill>
        <p:spPr bwMode="auto">
          <a:xfrm>
            <a:off x="1213362" y="4238627"/>
            <a:ext cx="2290763" cy="1601114"/>
          </a:xfrm>
          <a:prstGeom prst="rect">
            <a:avLst/>
          </a:prstGeom>
          <a:noFill/>
          <a:ln w="9525">
            <a:noFill/>
            <a:miter lim="800000"/>
            <a:headEnd/>
            <a:tailEnd/>
          </a:ln>
        </p:spPr>
      </p:pic>
      <p:pic>
        <p:nvPicPr>
          <p:cNvPr id="8" name="Picture 7"/>
          <p:cNvPicPr>
            <a:picLocks noChangeAspect="1" noChangeArrowheads="1"/>
          </p:cNvPicPr>
          <p:nvPr/>
        </p:nvPicPr>
        <p:blipFill>
          <a:blip r:embed="rId9" cstate="print"/>
          <a:stretch>
            <a:fillRect/>
          </a:stretch>
        </p:blipFill>
        <p:spPr bwMode="auto">
          <a:xfrm>
            <a:off x="4083374" y="4313523"/>
            <a:ext cx="2387019" cy="1398643"/>
          </a:xfrm>
          <a:prstGeom prst="rect">
            <a:avLst/>
          </a:prstGeom>
          <a:ln>
            <a:noFill/>
          </a:ln>
          <a:effectLst>
            <a:reflection blurRad="12700" stA="30000" endPos="30000" dist="5000" dir="5400000" sy="-100000" algn="bl" rotWithShape="0"/>
          </a:effectLst>
          <a:scene3d>
            <a:camera prst="perspectiveLeft"/>
            <a:lightRig rig="threePt" dir="t">
              <a:rot lat="0" lon="0" rev="2700000"/>
            </a:lightRig>
          </a:scene3d>
          <a:sp3d>
            <a:bevelT w="63500" h="50800"/>
          </a:sp3d>
        </p:spPr>
      </p:pic>
      <p:pic>
        <p:nvPicPr>
          <p:cNvPr id="2053" name="Picture 5"/>
          <p:cNvPicPr>
            <a:picLocks noChangeAspect="1" noChangeArrowheads="1"/>
          </p:cNvPicPr>
          <p:nvPr/>
        </p:nvPicPr>
        <p:blipFill>
          <a:blip r:embed="rId10" cstate="print"/>
          <a:srcRect/>
          <a:stretch>
            <a:fillRect/>
          </a:stretch>
        </p:blipFill>
        <p:spPr bwMode="auto">
          <a:xfrm>
            <a:off x="6015653" y="1826035"/>
            <a:ext cx="1438845" cy="1185861"/>
          </a:xfrm>
          <a:prstGeom prst="rect">
            <a:avLst/>
          </a:prstGeom>
          <a:noFill/>
          <a:ln w="9525">
            <a:noFill/>
            <a:miter lim="800000"/>
            <a:headEnd/>
            <a:tailEnd/>
          </a:ln>
        </p:spPr>
      </p:pic>
      <p:pic>
        <p:nvPicPr>
          <p:cNvPr id="2054" name="Picture 6"/>
          <p:cNvPicPr>
            <a:picLocks noChangeAspect="1" noChangeArrowheads="1"/>
          </p:cNvPicPr>
          <p:nvPr/>
        </p:nvPicPr>
        <p:blipFill>
          <a:blip r:embed="rId11" cstate="print"/>
          <a:srcRect/>
          <a:stretch>
            <a:fillRect/>
          </a:stretch>
        </p:blipFill>
        <p:spPr bwMode="auto">
          <a:xfrm>
            <a:off x="219076" y="1262063"/>
            <a:ext cx="1566861" cy="1781175"/>
          </a:xfrm>
          <a:prstGeom prst="rect">
            <a:avLst/>
          </a:prstGeom>
          <a:noFill/>
          <a:ln w="9525">
            <a:noFill/>
            <a:miter lim="800000"/>
            <a:headEnd/>
            <a:tailEnd/>
          </a:ln>
        </p:spPr>
      </p:pic>
      <p:pic>
        <p:nvPicPr>
          <p:cNvPr id="9" name="Picture 8" descr="softwareUpdate-256.png"/>
          <p:cNvPicPr>
            <a:picLocks noChangeAspect="1"/>
          </p:cNvPicPr>
          <p:nvPr/>
        </p:nvPicPr>
        <p:blipFill>
          <a:blip r:embed="rId12" cstate="print"/>
          <a:stretch>
            <a:fillRect/>
          </a:stretch>
        </p:blipFill>
        <p:spPr>
          <a:xfrm>
            <a:off x="7575753" y="4218190"/>
            <a:ext cx="1253922" cy="125392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Initial SDK Services</a:t>
            </a:r>
            <a:endParaRPr lang="en-US" dirty="0"/>
          </a:p>
        </p:txBody>
      </p:sp>
      <p:graphicFrame>
        <p:nvGraphicFramePr>
          <p:cNvPr id="6" name="Diagram 5"/>
          <p:cNvGraphicFramePr/>
          <p:nvPr/>
        </p:nvGraphicFramePr>
        <p:xfrm>
          <a:off x="700088" y="1214437"/>
          <a:ext cx="7943850" cy="4757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Development Considerations</a:t>
            </a:r>
            <a:endParaRPr lang="en-US" dirty="0"/>
          </a:p>
        </p:txBody>
      </p:sp>
      <p:graphicFrame>
        <p:nvGraphicFramePr>
          <p:cNvPr id="4" name="Content Placeholder 3"/>
          <p:cNvGraphicFramePr>
            <a:graphicFrameLocks noGrp="1"/>
          </p:cNvGraphicFramePr>
          <p:nvPr>
            <p:ph idx="1"/>
          </p:nvPr>
        </p:nvGraphicFramePr>
        <p:xfrm>
          <a:off x="800100" y="1128712"/>
          <a:ext cx="8115300" cy="5157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check.png"/>
          <p:cNvPicPr>
            <a:picLocks noChangeAspect="1"/>
          </p:cNvPicPr>
          <p:nvPr/>
        </p:nvPicPr>
        <p:blipFill>
          <a:blip r:embed="rId8" cstate="print"/>
          <a:stretch>
            <a:fillRect/>
          </a:stretch>
        </p:blipFill>
        <p:spPr>
          <a:xfrm>
            <a:off x="211930" y="1800225"/>
            <a:ext cx="457200" cy="457200"/>
          </a:xfrm>
          <a:prstGeom prst="rect">
            <a:avLst/>
          </a:prstGeom>
        </p:spPr>
      </p:pic>
      <p:pic>
        <p:nvPicPr>
          <p:cNvPr id="8" name="Picture 7" descr="check.png"/>
          <p:cNvPicPr>
            <a:picLocks noChangeAspect="1"/>
          </p:cNvPicPr>
          <p:nvPr/>
        </p:nvPicPr>
        <p:blipFill>
          <a:blip r:embed="rId8" cstate="print"/>
          <a:stretch>
            <a:fillRect/>
          </a:stretch>
        </p:blipFill>
        <p:spPr>
          <a:xfrm>
            <a:off x="211930" y="2366962"/>
            <a:ext cx="457200" cy="457200"/>
          </a:xfrm>
          <a:prstGeom prst="rect">
            <a:avLst/>
          </a:prstGeom>
        </p:spPr>
      </p:pic>
      <p:pic>
        <p:nvPicPr>
          <p:cNvPr id="9" name="Picture 8" descr="check.png"/>
          <p:cNvPicPr>
            <a:picLocks noChangeAspect="1"/>
          </p:cNvPicPr>
          <p:nvPr/>
        </p:nvPicPr>
        <p:blipFill>
          <a:blip r:embed="rId8" cstate="print"/>
          <a:stretch>
            <a:fillRect/>
          </a:stretch>
        </p:blipFill>
        <p:spPr>
          <a:xfrm>
            <a:off x="211930" y="2909888"/>
            <a:ext cx="457200" cy="457200"/>
          </a:xfrm>
          <a:prstGeom prst="rect">
            <a:avLst/>
          </a:prstGeom>
        </p:spPr>
      </p:pic>
      <p:pic>
        <p:nvPicPr>
          <p:cNvPr id="10" name="Picture 9" descr="check.png"/>
          <p:cNvPicPr>
            <a:picLocks noChangeAspect="1"/>
          </p:cNvPicPr>
          <p:nvPr/>
        </p:nvPicPr>
        <p:blipFill>
          <a:blip r:embed="rId8" cstate="print"/>
          <a:stretch>
            <a:fillRect/>
          </a:stretch>
        </p:blipFill>
        <p:spPr>
          <a:xfrm>
            <a:off x="211930" y="3495675"/>
            <a:ext cx="457200" cy="457200"/>
          </a:xfrm>
          <a:prstGeom prst="rect">
            <a:avLst/>
          </a:prstGeom>
        </p:spPr>
      </p:pic>
      <p:pic>
        <p:nvPicPr>
          <p:cNvPr id="11" name="Picture 10" descr="check.png"/>
          <p:cNvPicPr>
            <a:picLocks noChangeAspect="1"/>
          </p:cNvPicPr>
          <p:nvPr/>
        </p:nvPicPr>
        <p:blipFill>
          <a:blip r:embed="rId8" cstate="print"/>
          <a:stretch>
            <a:fillRect/>
          </a:stretch>
        </p:blipFill>
        <p:spPr>
          <a:xfrm>
            <a:off x="211930" y="4067175"/>
            <a:ext cx="457200" cy="457200"/>
          </a:xfrm>
          <a:prstGeom prst="rect">
            <a:avLst/>
          </a:prstGeom>
        </p:spPr>
      </p:pic>
      <p:pic>
        <p:nvPicPr>
          <p:cNvPr id="12" name="Picture 11" descr="check.png"/>
          <p:cNvPicPr>
            <a:picLocks noChangeAspect="1"/>
          </p:cNvPicPr>
          <p:nvPr/>
        </p:nvPicPr>
        <p:blipFill>
          <a:blip r:embed="rId8" cstate="print"/>
          <a:stretch>
            <a:fillRect/>
          </a:stretch>
        </p:blipFill>
        <p:spPr>
          <a:xfrm>
            <a:off x="211930" y="4624387"/>
            <a:ext cx="457200" cy="457200"/>
          </a:xfrm>
          <a:prstGeom prst="rect">
            <a:avLst/>
          </a:prstGeom>
        </p:spPr>
      </p:pic>
      <p:pic>
        <p:nvPicPr>
          <p:cNvPr id="13" name="Picture 12" descr="check.png"/>
          <p:cNvPicPr>
            <a:picLocks noChangeAspect="1"/>
          </p:cNvPicPr>
          <p:nvPr/>
        </p:nvPicPr>
        <p:blipFill>
          <a:blip r:embed="rId8" cstate="print"/>
          <a:stretch>
            <a:fillRect/>
          </a:stretch>
        </p:blipFill>
        <p:spPr>
          <a:xfrm>
            <a:off x="211930" y="5167312"/>
            <a:ext cx="457200" cy="4572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172128" y="745120"/>
            <a:ext cx="8577734" cy="2051232"/>
          </a:xfrm>
          <a:prstGeom prst="rect">
            <a:avLst/>
          </a:prstGeom>
        </p:spPr>
        <p:txBody>
          <a:bodyPr>
            <a:normAutofit fontScale="92500"/>
          </a:bodyPr>
          <a:lstStyle/>
          <a:p>
            <a:r>
              <a:rPr lang="en-US" sz="2000" dirty="0" smtClean="0"/>
              <a:t>Provides you with high-level C++ interface to Intel® Atom™ Developer Program</a:t>
            </a:r>
          </a:p>
          <a:p>
            <a:pPr lvl="1"/>
            <a:r>
              <a:rPr lang="en-US" sz="1800" dirty="0" smtClean="0"/>
              <a:t>Organizes APIs into object model and takes advantage of C++ features to reduce SDK integration complexity</a:t>
            </a:r>
          </a:p>
          <a:p>
            <a:r>
              <a:rPr lang="en-US" sz="2000" dirty="0" smtClean="0"/>
              <a:t>Core types and classes declared in </a:t>
            </a:r>
            <a:r>
              <a:rPr lang="en-US" sz="2000" dirty="0" err="1" smtClean="0">
                <a:solidFill>
                  <a:schemeClr val="tx2"/>
                </a:solidFill>
              </a:rPr>
              <a:t>adpcppf.h</a:t>
            </a:r>
            <a:r>
              <a:rPr lang="en-US" sz="2000" dirty="0" smtClean="0"/>
              <a:t>, implemented in </a:t>
            </a:r>
            <a:r>
              <a:rPr lang="en-US" sz="2000" dirty="0" err="1" smtClean="0">
                <a:solidFill>
                  <a:schemeClr val="tx2"/>
                </a:solidFill>
              </a:rPr>
              <a:t>adpruntime</a:t>
            </a:r>
            <a:r>
              <a:rPr lang="en-US" sz="2000" dirty="0" smtClean="0">
                <a:solidFill>
                  <a:schemeClr val="tx2"/>
                </a:solidFill>
              </a:rPr>
              <a:t>[d].a </a:t>
            </a:r>
            <a:r>
              <a:rPr lang="en-US" sz="2000" dirty="0" smtClean="0"/>
              <a:t>and documented in </a:t>
            </a:r>
            <a:r>
              <a:rPr lang="en-US" sz="2000" dirty="0" smtClean="0">
                <a:solidFill>
                  <a:schemeClr val="tx2"/>
                </a:solidFill>
              </a:rPr>
              <a:t>SDK Developer’s Guide</a:t>
            </a:r>
            <a:endParaRPr lang="en-US" sz="2000" dirty="0" smtClean="0"/>
          </a:p>
          <a:p>
            <a:r>
              <a:rPr lang="en-US" sz="2000" dirty="0" smtClean="0"/>
              <a:t>All C++ Framework objects reside under </a:t>
            </a:r>
            <a:r>
              <a:rPr lang="en-US" sz="2000" dirty="0" smtClean="0">
                <a:solidFill>
                  <a:schemeClr val="tx2"/>
                </a:solidFill>
              </a:rPr>
              <a:t>com::</a:t>
            </a:r>
            <a:r>
              <a:rPr lang="en-US" sz="2000" dirty="0" err="1" smtClean="0">
                <a:solidFill>
                  <a:schemeClr val="tx2"/>
                </a:solidFill>
              </a:rPr>
              <a:t>intel</a:t>
            </a:r>
            <a:r>
              <a:rPr lang="en-US" sz="2000" dirty="0" smtClean="0">
                <a:solidFill>
                  <a:schemeClr val="tx2"/>
                </a:solidFill>
              </a:rPr>
              <a:t>::</a:t>
            </a:r>
            <a:r>
              <a:rPr lang="en-US" sz="2000" dirty="0" err="1" smtClean="0">
                <a:solidFill>
                  <a:schemeClr val="tx2"/>
                </a:solidFill>
              </a:rPr>
              <a:t>adp</a:t>
            </a:r>
            <a:r>
              <a:rPr lang="en-US" sz="2000" dirty="0" smtClean="0"/>
              <a:t> namespace</a:t>
            </a:r>
          </a:p>
        </p:txBody>
      </p:sp>
      <p:graphicFrame>
        <p:nvGraphicFramePr>
          <p:cNvPr id="4" name="Table 3"/>
          <p:cNvGraphicFramePr>
            <a:graphicFrameLocks noGrp="1"/>
          </p:cNvGraphicFramePr>
          <p:nvPr/>
        </p:nvGraphicFramePr>
        <p:xfrm>
          <a:off x="445636" y="2906247"/>
          <a:ext cx="8203327" cy="3144111"/>
        </p:xfrm>
        <a:graphic>
          <a:graphicData uri="http://schemas.openxmlformats.org/drawingml/2006/table">
            <a:tbl>
              <a:tblPr firstRow="1" bandRow="1">
                <a:tableStyleId>{073A0DAA-6AF3-43AB-8588-CEC1D06C72B9}</a:tableStyleId>
              </a:tblPr>
              <a:tblGrid>
                <a:gridCol w="2560945"/>
                <a:gridCol w="5642382"/>
              </a:tblGrid>
              <a:tr h="583791">
                <a:tc>
                  <a:txBody>
                    <a:bodyPr/>
                    <a:lstStyle/>
                    <a:p>
                      <a:pPr algn="ctr"/>
                      <a:r>
                        <a:rPr lang="en-US" sz="2400" dirty="0" smtClean="0">
                          <a:latin typeface="Neo Sans Intel" pitchFamily="34" charset="0"/>
                        </a:rPr>
                        <a:t>Core </a:t>
                      </a:r>
                      <a:r>
                        <a:rPr lang="en-US" sz="2400" baseline="0" dirty="0" smtClean="0">
                          <a:latin typeface="Neo Sans Intel" pitchFamily="34" charset="0"/>
                        </a:rPr>
                        <a:t>classes</a:t>
                      </a:r>
                      <a:endParaRPr lang="en-US" sz="2400" dirty="0">
                        <a:latin typeface="Neo Sans Intel" pitchFamily="34" charset="0"/>
                      </a:endParaRPr>
                    </a:p>
                  </a:txBody>
                  <a:tcPr anchor="ctr">
                    <a:solidFill>
                      <a:schemeClr val="tx2"/>
                    </a:solidFill>
                  </a:tcPr>
                </a:tc>
                <a:tc>
                  <a:txBody>
                    <a:bodyPr/>
                    <a:lstStyle/>
                    <a:p>
                      <a:pPr algn="ctr"/>
                      <a:r>
                        <a:rPr lang="en-US" sz="2400" dirty="0" smtClean="0">
                          <a:latin typeface="Neo Sans Intel" pitchFamily="34" charset="0"/>
                        </a:rPr>
                        <a:t>Description</a:t>
                      </a:r>
                      <a:endParaRPr lang="en-US" sz="2400" dirty="0">
                        <a:latin typeface="Neo Sans Intel" pitchFamily="34" charset="0"/>
                      </a:endParaRPr>
                    </a:p>
                  </a:txBody>
                  <a:tcPr anchor="ctr">
                    <a:solidFill>
                      <a:schemeClr val="tx2"/>
                    </a:solidFill>
                  </a:tcPr>
                </a:tc>
              </a:tr>
              <a:tr h="592546">
                <a:tc>
                  <a:txBody>
                    <a:bodyPr/>
                    <a:lstStyle/>
                    <a:p>
                      <a:r>
                        <a:rPr lang="en-US" sz="1800" kern="1200" baseline="0" dirty="0" smtClean="0">
                          <a:solidFill>
                            <a:schemeClr val="dk1"/>
                          </a:solidFill>
                          <a:latin typeface="Neo Sans Intel" pitchFamily="34" charset="0"/>
                          <a:ea typeface="+mn-ea"/>
                          <a:cs typeface="+mn-cs"/>
                        </a:rPr>
                        <a:t>Application </a:t>
                      </a:r>
                      <a:endParaRPr lang="en-US" dirty="0">
                        <a:latin typeface="Neo Sans Intel" pitchFamily="34" charset="0"/>
                      </a:endParaRPr>
                    </a:p>
                  </a:txBody>
                  <a:tcPr anchor="ctr"/>
                </a:tc>
                <a:tc>
                  <a:txBody>
                    <a:bodyPr/>
                    <a:lstStyle/>
                    <a:p>
                      <a:pPr algn="l"/>
                      <a:r>
                        <a:rPr lang="en-US" dirty="0" smtClean="0">
                          <a:latin typeface="Neo Sans Intel" pitchFamily="34" charset="0"/>
                        </a:rPr>
                        <a:t>Initializes</a:t>
                      </a:r>
                      <a:r>
                        <a:rPr lang="en-US" baseline="0" dirty="0" smtClean="0">
                          <a:latin typeface="Neo Sans Intel" pitchFamily="34" charset="0"/>
                        </a:rPr>
                        <a:t> IADP SDK internals and checks if application is authorized to run</a:t>
                      </a:r>
                      <a:endParaRPr lang="en-US" dirty="0">
                        <a:latin typeface="Neo Sans Intel" pitchFamily="34" charset="0"/>
                      </a:endParaRPr>
                    </a:p>
                  </a:txBody>
                  <a:tcPr anchor="ctr"/>
                </a:tc>
              </a:tr>
              <a:tr h="343687">
                <a:tc>
                  <a:txBody>
                    <a:bodyPr/>
                    <a:lstStyle/>
                    <a:p>
                      <a:pPr algn="l"/>
                      <a:r>
                        <a:rPr lang="en-US" dirty="0" smtClean="0">
                          <a:latin typeface="Neo Sans Intel" pitchFamily="34" charset="0"/>
                        </a:rPr>
                        <a:t>Component</a:t>
                      </a:r>
                      <a:endParaRPr lang="en-US" dirty="0">
                        <a:latin typeface="Neo Sans Intel" pitchFamily="34" charset="0"/>
                      </a:endParaRPr>
                    </a:p>
                  </a:txBody>
                  <a:tcPr anchor="ctr"/>
                </a:tc>
                <a:tc>
                  <a:txBody>
                    <a:bodyPr/>
                    <a:lstStyle/>
                    <a:p>
                      <a:r>
                        <a:rPr lang="en-US" dirty="0" smtClean="0">
                          <a:latin typeface="Neo Sans Intel" pitchFamily="34" charset="0"/>
                        </a:rPr>
                        <a:t>Checks if hosting</a:t>
                      </a:r>
                      <a:r>
                        <a:rPr lang="en-US" baseline="0" dirty="0" smtClean="0">
                          <a:latin typeface="Neo Sans Intel" pitchFamily="34" charset="0"/>
                        </a:rPr>
                        <a:t> application is authorized to use the component</a:t>
                      </a:r>
                      <a:endParaRPr lang="en-US" dirty="0">
                        <a:latin typeface="Neo Sans Intel" pitchFamily="34" charset="0"/>
                      </a:endParaRPr>
                    </a:p>
                  </a:txBody>
                  <a:tcPr anchor="ctr"/>
                </a:tc>
              </a:tr>
              <a:tr h="485119">
                <a:tc>
                  <a:txBody>
                    <a:bodyPr/>
                    <a:lstStyle/>
                    <a:p>
                      <a:pPr algn="l"/>
                      <a:r>
                        <a:rPr lang="en-US" dirty="0" smtClean="0">
                          <a:latin typeface="Neo Sans Intel" pitchFamily="34" charset="0"/>
                        </a:rPr>
                        <a:t>AdpException</a:t>
                      </a:r>
                      <a:endParaRPr lang="en-US" dirty="0">
                        <a:latin typeface="Neo Sans Inte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Neo Sans Intel" pitchFamily="34" charset="0"/>
                        </a:rPr>
                        <a:t>Provides</a:t>
                      </a:r>
                      <a:r>
                        <a:rPr lang="en-US" baseline="0" dirty="0" smtClean="0">
                          <a:latin typeface="Neo Sans Intel" pitchFamily="34" charset="0"/>
                        </a:rPr>
                        <a:t> base class functionality to all derivative IADP SDK exception classes</a:t>
                      </a:r>
                      <a:endParaRPr lang="en-US" dirty="0" smtClean="0">
                        <a:latin typeface="Neo Sans Intel" pitchFamily="34" charset="0"/>
                      </a:endParaRPr>
                    </a:p>
                  </a:txBody>
                  <a:tcPr anchor="ctr"/>
                </a:tc>
              </a:tr>
              <a:tr h="601783">
                <a:tc>
                  <a:txBody>
                    <a:bodyPr/>
                    <a:lstStyle/>
                    <a:p>
                      <a:pPr algn="l"/>
                      <a:r>
                        <a:rPr lang="en-US" dirty="0" err="1" smtClean="0">
                          <a:latin typeface="Neo Sans Intel" pitchFamily="34" charset="0"/>
                        </a:rPr>
                        <a:t>DefaultCrashReport</a:t>
                      </a:r>
                      <a:endParaRPr lang="en-US" dirty="0">
                        <a:latin typeface="Neo Sans Intel"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smtClean="0">
                          <a:solidFill>
                            <a:schemeClr val="dk1"/>
                          </a:solidFill>
                          <a:latin typeface="Neo Sans Intel" pitchFamily="34" charset="0"/>
                          <a:ea typeface="+mn-ea"/>
                          <a:cs typeface="+mn-cs"/>
                        </a:rPr>
                        <a:t>Provides a reference implementation of the crash report functionality</a:t>
                      </a:r>
                      <a:endParaRPr lang="en-US" dirty="0" smtClean="0">
                        <a:latin typeface="Neo Sans Intel" pitchFamily="34" charset="0"/>
                      </a:endParaRPr>
                    </a:p>
                  </a:txBody>
                  <a:tcPr anchor="ctr"/>
                </a:tc>
              </a:tr>
            </a:tbl>
          </a:graphicData>
        </a:graphic>
      </p:graphicFrame>
      <p:sp>
        <p:nvSpPr>
          <p:cNvPr id="5" name="Title 4"/>
          <p:cNvSpPr>
            <a:spLocks noGrp="1"/>
          </p:cNvSpPr>
          <p:nvPr>
            <p:ph type="title"/>
          </p:nvPr>
        </p:nvSpPr>
        <p:spPr/>
        <p:txBody>
          <a:bodyPr/>
          <a:lstStyle/>
          <a:p>
            <a:r>
              <a:rPr lang="en-US" dirty="0" smtClean="0"/>
              <a:t>SDK C++ Framework</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4684" y="1089218"/>
            <a:ext cx="8403020" cy="4832092"/>
          </a:xfrm>
          <a:prstGeom prst="rect">
            <a:avLst/>
          </a:prstGeom>
        </p:spPr>
        <p:txBody>
          <a:bodyPr wrap="square">
            <a:spAutoFit/>
          </a:bodyPr>
          <a:lstStyle/>
          <a:p>
            <a:pPr algn="l"/>
            <a:r>
              <a:rPr lang="en-US" b="0" dirty="0" smtClean="0">
                <a:latin typeface="Neo Sans Intel" pitchFamily="34" charset="0"/>
              </a:rPr>
              <a:t>Application *</a:t>
            </a:r>
            <a:r>
              <a:rPr lang="en-US" b="0" dirty="0" err="1" smtClean="0">
                <a:latin typeface="Neo Sans Intel" pitchFamily="34" charset="0"/>
              </a:rPr>
              <a:t>pApp</a:t>
            </a:r>
            <a:r>
              <a:rPr lang="en-US" b="0" dirty="0" smtClean="0">
                <a:latin typeface="Neo Sans Intel" pitchFamily="34" charset="0"/>
              </a:rPr>
              <a:t> = NULL;</a:t>
            </a:r>
          </a:p>
          <a:p>
            <a:pPr algn="l"/>
            <a:endParaRPr lang="en-US" b="0" dirty="0" smtClean="0">
              <a:latin typeface="Neo Sans Intel" pitchFamily="34" charset="0"/>
            </a:endParaRPr>
          </a:p>
          <a:p>
            <a:pPr algn="l"/>
            <a:r>
              <a:rPr lang="en-US" b="0" dirty="0" smtClean="0">
                <a:solidFill>
                  <a:srgbClr val="0000FF"/>
                </a:solidFill>
                <a:latin typeface="Neo Sans Intel" pitchFamily="34" charset="0"/>
              </a:rPr>
              <a:t>try </a:t>
            </a:r>
          </a:p>
          <a:p>
            <a:pPr algn="l"/>
            <a:r>
              <a:rPr lang="en-US" b="0" dirty="0" smtClean="0">
                <a:latin typeface="Neo Sans Intel" pitchFamily="34" charset="0"/>
              </a:rPr>
              <a:t>{</a:t>
            </a:r>
          </a:p>
          <a:p>
            <a:pPr algn="l"/>
            <a:r>
              <a:rPr lang="en-US" b="0" dirty="0" smtClean="0">
                <a:solidFill>
                  <a:srgbClr val="0000FF"/>
                </a:solidFill>
                <a:latin typeface="Neo Sans Intel" pitchFamily="34" charset="0"/>
              </a:rPr>
              <a:t>      </a:t>
            </a:r>
            <a:r>
              <a:rPr lang="en-US" b="0" dirty="0" smtClean="0">
                <a:solidFill>
                  <a:srgbClr val="008000"/>
                </a:solidFill>
                <a:latin typeface="Neo Sans Intel" pitchFamily="34" charset="0"/>
              </a:rPr>
              <a:t>// Create an instance of Application class, using  DEBUG application ID</a:t>
            </a:r>
            <a:endParaRPr lang="en-US" b="0" dirty="0" smtClean="0">
              <a:solidFill>
                <a:srgbClr val="0000FF"/>
              </a:solidFill>
              <a:latin typeface="Neo Sans Intel" pitchFamily="34" charset="0"/>
            </a:endParaRPr>
          </a:p>
          <a:p>
            <a:pPr algn="l"/>
            <a:r>
              <a:rPr lang="en-US" b="0" dirty="0" smtClean="0">
                <a:solidFill>
                  <a:srgbClr val="008000"/>
                </a:solidFill>
                <a:latin typeface="Neo Sans Intel" pitchFamily="34" charset="0"/>
              </a:rPr>
              <a:t>      </a:t>
            </a:r>
            <a:r>
              <a:rPr lang="en-US" b="0" dirty="0" err="1" smtClean="0">
                <a:latin typeface="Neo Sans Intel" pitchFamily="34" charset="0"/>
              </a:rPr>
              <a:t>pApp</a:t>
            </a:r>
            <a:r>
              <a:rPr lang="en-US" b="0" dirty="0" smtClean="0">
                <a:latin typeface="Neo Sans Intel" pitchFamily="34" charset="0"/>
              </a:rPr>
              <a:t> = new Application( </a:t>
            </a:r>
            <a:r>
              <a:rPr lang="en-US" b="0" dirty="0" err="1" smtClean="0">
                <a:latin typeface="Neo Sans Intel" pitchFamily="34" charset="0"/>
              </a:rPr>
              <a:t>ApplicationId</a:t>
            </a:r>
            <a:r>
              <a:rPr lang="en-US" b="0" dirty="0" smtClean="0">
                <a:latin typeface="Neo Sans Intel" pitchFamily="34" charset="0"/>
              </a:rPr>
              <a:t> ( ADP_DEBUG_APPLICATIONID ) );</a:t>
            </a:r>
          </a:p>
          <a:p>
            <a:pPr algn="l"/>
            <a:r>
              <a:rPr lang="en-US" b="0" dirty="0" smtClean="0">
                <a:latin typeface="Neo Sans Intel" pitchFamily="34" charset="0"/>
              </a:rPr>
              <a:t>} </a:t>
            </a:r>
          </a:p>
          <a:p>
            <a:pPr algn="l"/>
            <a:r>
              <a:rPr lang="en-US" b="0" dirty="0" smtClean="0">
                <a:solidFill>
                  <a:srgbClr val="0000FF"/>
                </a:solidFill>
                <a:latin typeface="Neo Sans Intel" pitchFamily="34" charset="0"/>
              </a:rPr>
              <a:t>catch (</a:t>
            </a:r>
            <a:r>
              <a:rPr lang="en-US" b="0" dirty="0" smtClean="0">
                <a:latin typeface="Neo Sans Intel" pitchFamily="34" charset="0"/>
              </a:rPr>
              <a:t>AdpException&amp; e) </a:t>
            </a:r>
          </a:p>
          <a:p>
            <a:pPr algn="l"/>
            <a:r>
              <a:rPr lang="en-US" b="0" dirty="0" smtClean="0">
                <a:latin typeface="Neo Sans Intel" pitchFamily="34" charset="0"/>
              </a:rPr>
              <a:t>{</a:t>
            </a:r>
          </a:p>
          <a:p>
            <a:pPr algn="l"/>
            <a:r>
              <a:rPr lang="en-US" b="0" dirty="0" smtClean="0">
                <a:solidFill>
                  <a:srgbClr val="0000FF"/>
                </a:solidFill>
                <a:latin typeface="Neo Sans Intel" pitchFamily="34" charset="0"/>
              </a:rPr>
              <a:t>       </a:t>
            </a:r>
            <a:r>
              <a:rPr lang="en-US" b="0" dirty="0" err="1" smtClean="0">
                <a:solidFill>
                  <a:srgbClr val="0000FF"/>
                </a:solidFill>
                <a:latin typeface="Neo Sans Intel" pitchFamily="34" charset="0"/>
              </a:rPr>
              <a:t>cout</a:t>
            </a:r>
            <a:r>
              <a:rPr lang="en-US" b="0" dirty="0" smtClean="0">
                <a:solidFill>
                  <a:srgbClr val="0000FF"/>
                </a:solidFill>
                <a:latin typeface="Neo Sans Intel" pitchFamily="34" charset="0"/>
              </a:rPr>
              <a:t> &lt;&lt; </a:t>
            </a:r>
            <a:r>
              <a:rPr lang="en-US" b="0" dirty="0" smtClean="0">
                <a:solidFill>
                  <a:srgbClr val="A31515"/>
                </a:solidFill>
                <a:latin typeface="Neo Sans Intel" pitchFamily="34" charset="0"/>
              </a:rPr>
              <a:t>“Application not authorized to run. Exception : \n" </a:t>
            </a:r>
            <a:r>
              <a:rPr lang="en-US" b="0" dirty="0" smtClean="0">
                <a:latin typeface="Neo Sans Intel" pitchFamily="34" charset="0"/>
              </a:rPr>
              <a:t>&lt;&lt; </a:t>
            </a:r>
            <a:r>
              <a:rPr lang="en-US" b="0" dirty="0" err="1" smtClean="0">
                <a:latin typeface="Neo Sans Intel" pitchFamily="34" charset="0"/>
              </a:rPr>
              <a:t>e.what</a:t>
            </a:r>
            <a:r>
              <a:rPr lang="en-US" b="0" dirty="0" smtClean="0">
                <a:latin typeface="Neo Sans Intel" pitchFamily="34" charset="0"/>
              </a:rPr>
              <a:t>() &lt;&lt; </a:t>
            </a:r>
            <a:r>
              <a:rPr lang="en-US" b="0" dirty="0" err="1" smtClean="0">
                <a:latin typeface="Neo Sans Intel" pitchFamily="34" charset="0"/>
              </a:rPr>
              <a:t>endl</a:t>
            </a:r>
            <a:r>
              <a:rPr lang="en-US" b="0" dirty="0" smtClean="0">
                <a:latin typeface="Neo Sans Intel" pitchFamily="34" charset="0"/>
              </a:rPr>
              <a:t>;</a:t>
            </a:r>
          </a:p>
          <a:p>
            <a:pPr algn="l"/>
            <a:r>
              <a:rPr lang="en-US" b="0" dirty="0" smtClean="0">
                <a:solidFill>
                  <a:srgbClr val="A31515"/>
                </a:solidFill>
                <a:latin typeface="Neo Sans Intel" pitchFamily="34" charset="0"/>
              </a:rPr>
              <a:t>       </a:t>
            </a:r>
            <a:r>
              <a:rPr lang="en-US" b="0" dirty="0" smtClean="0">
                <a:solidFill>
                  <a:srgbClr val="0000FF"/>
                </a:solidFill>
                <a:latin typeface="Neo Sans Intel" pitchFamily="34" charset="0"/>
              </a:rPr>
              <a:t>if (</a:t>
            </a:r>
            <a:r>
              <a:rPr lang="en-US" b="0" dirty="0" err="1" smtClean="0">
                <a:latin typeface="Neo Sans Intel" pitchFamily="34" charset="0"/>
              </a:rPr>
              <a:t>pApp</a:t>
            </a:r>
            <a:r>
              <a:rPr lang="en-US" b="0" dirty="0" smtClean="0">
                <a:latin typeface="Neo Sans Intel" pitchFamily="34" charset="0"/>
              </a:rPr>
              <a:t> != NULL) </a:t>
            </a:r>
            <a:r>
              <a:rPr lang="en-US" b="0" dirty="0" smtClean="0">
                <a:solidFill>
                  <a:srgbClr val="0000FF"/>
                </a:solidFill>
                <a:latin typeface="Neo Sans Intel" pitchFamily="34" charset="0"/>
              </a:rPr>
              <a:t>delete </a:t>
            </a:r>
            <a:r>
              <a:rPr lang="en-US" b="0" dirty="0" err="1" smtClean="0">
                <a:latin typeface="Neo Sans Intel" pitchFamily="34" charset="0"/>
              </a:rPr>
              <a:t>pApp</a:t>
            </a:r>
            <a:r>
              <a:rPr lang="en-US" b="0" dirty="0" smtClean="0">
                <a:solidFill>
                  <a:srgbClr val="0000FF"/>
                </a:solidFill>
                <a:latin typeface="Neo Sans Intel" pitchFamily="34" charset="0"/>
              </a:rPr>
              <a:t>;</a:t>
            </a:r>
          </a:p>
          <a:p>
            <a:pPr algn="l"/>
            <a:r>
              <a:rPr lang="en-US" b="0" dirty="0" smtClean="0">
                <a:solidFill>
                  <a:srgbClr val="0000FF"/>
                </a:solidFill>
                <a:latin typeface="Neo Sans Intel" pitchFamily="34" charset="0"/>
              </a:rPr>
              <a:t>       </a:t>
            </a:r>
            <a:r>
              <a:rPr lang="en-US" b="0" dirty="0" smtClean="0">
                <a:solidFill>
                  <a:srgbClr val="008000"/>
                </a:solidFill>
                <a:latin typeface="Neo Sans Intel" pitchFamily="34" charset="0"/>
              </a:rPr>
              <a:t>// Consider disabling your functionality or exiting an application here</a:t>
            </a:r>
          </a:p>
          <a:p>
            <a:pPr algn="l"/>
            <a:r>
              <a:rPr lang="en-US" b="0" dirty="0" smtClean="0">
                <a:latin typeface="Neo Sans Intel" pitchFamily="34" charset="0"/>
              </a:rPr>
              <a:t>}</a:t>
            </a:r>
          </a:p>
          <a:p>
            <a:pPr algn="l"/>
            <a:endParaRPr lang="en-US" sz="1050" b="0" dirty="0" smtClean="0">
              <a:solidFill>
                <a:srgbClr val="008000"/>
              </a:solidFill>
              <a:latin typeface="Neo Sans Intel" pitchFamily="34" charset="0"/>
            </a:endParaRPr>
          </a:p>
          <a:p>
            <a:pPr algn="l"/>
            <a:r>
              <a:rPr lang="en-US" b="0" dirty="0" smtClean="0">
                <a:solidFill>
                  <a:srgbClr val="008000"/>
                </a:solidFill>
                <a:latin typeface="Neo Sans Intel" pitchFamily="34" charset="0"/>
              </a:rPr>
              <a:t>// ... Your normal code flow continues here</a:t>
            </a:r>
          </a:p>
        </p:txBody>
      </p:sp>
      <p:sp>
        <p:nvSpPr>
          <p:cNvPr id="4" name="Title 3"/>
          <p:cNvSpPr>
            <a:spLocks noGrp="1"/>
          </p:cNvSpPr>
          <p:nvPr>
            <p:ph type="title"/>
          </p:nvPr>
        </p:nvSpPr>
        <p:spPr/>
        <p:txBody>
          <a:bodyPr/>
          <a:lstStyle/>
          <a:p>
            <a:r>
              <a:rPr lang="en-US" dirty="0" smtClean="0"/>
              <a:t>Sample:  Application Authorization</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0390" y="1195346"/>
            <a:ext cx="8498839" cy="4401205"/>
          </a:xfrm>
          <a:prstGeom prst="rect">
            <a:avLst/>
          </a:prstGeom>
        </p:spPr>
        <p:txBody>
          <a:bodyPr wrap="square">
            <a:spAutoFit/>
          </a:bodyPr>
          <a:lstStyle/>
          <a:p>
            <a:pPr algn="l"/>
            <a:r>
              <a:rPr lang="en-US" b="0" dirty="0" smtClean="0">
                <a:latin typeface="Neo Sans Intel" pitchFamily="34" charset="0"/>
              </a:rPr>
              <a:t>Component *</a:t>
            </a:r>
            <a:r>
              <a:rPr lang="en-US" b="0" dirty="0" err="1" smtClean="0">
                <a:latin typeface="Neo Sans Intel" pitchFamily="34" charset="0"/>
              </a:rPr>
              <a:t>pComp</a:t>
            </a:r>
            <a:r>
              <a:rPr lang="en-US" b="0" dirty="0" smtClean="0">
                <a:latin typeface="Neo Sans Intel" pitchFamily="34" charset="0"/>
              </a:rPr>
              <a:t> = NULL;</a:t>
            </a:r>
          </a:p>
          <a:p>
            <a:pPr algn="l"/>
            <a:r>
              <a:rPr lang="en-US" b="0" dirty="0" smtClean="0">
                <a:solidFill>
                  <a:srgbClr val="0070C0"/>
                </a:solidFill>
                <a:latin typeface="Neo Sans Intel" pitchFamily="34" charset="0"/>
              </a:rPr>
              <a:t>try </a:t>
            </a:r>
          </a:p>
          <a:p>
            <a:pPr algn="l"/>
            <a:r>
              <a:rPr lang="en-US" b="0" dirty="0" smtClean="0">
                <a:latin typeface="Neo Sans Intel" pitchFamily="34" charset="0"/>
              </a:rPr>
              <a:t>{</a:t>
            </a:r>
          </a:p>
          <a:p>
            <a:pPr algn="l"/>
            <a:r>
              <a:rPr lang="en-US" b="0" dirty="0" smtClean="0">
                <a:solidFill>
                  <a:srgbClr val="0000FF"/>
                </a:solidFill>
                <a:latin typeface="Neo Sans Intel" pitchFamily="34" charset="0"/>
              </a:rPr>
              <a:t>      </a:t>
            </a:r>
            <a:r>
              <a:rPr lang="en-US" b="0" dirty="0" smtClean="0">
                <a:solidFill>
                  <a:srgbClr val="008000"/>
                </a:solidFill>
                <a:latin typeface="Neo Sans Intel" pitchFamily="34" charset="0"/>
              </a:rPr>
              <a:t>// Create an instance of Component class, using  DEBUG component ID</a:t>
            </a:r>
            <a:endParaRPr lang="en-US" b="0" dirty="0" smtClean="0">
              <a:solidFill>
                <a:srgbClr val="0000FF"/>
              </a:solidFill>
              <a:latin typeface="Neo Sans Intel" pitchFamily="34" charset="0"/>
            </a:endParaRPr>
          </a:p>
          <a:p>
            <a:pPr algn="l"/>
            <a:r>
              <a:rPr lang="en-US" b="0" dirty="0" smtClean="0">
                <a:solidFill>
                  <a:srgbClr val="008000"/>
                </a:solidFill>
                <a:latin typeface="Neo Sans Intel" pitchFamily="34" charset="0"/>
              </a:rPr>
              <a:t>      </a:t>
            </a:r>
            <a:r>
              <a:rPr lang="en-US" b="0" dirty="0" err="1" smtClean="0">
                <a:latin typeface="Neo Sans Intel" pitchFamily="34" charset="0"/>
              </a:rPr>
              <a:t>pComp</a:t>
            </a:r>
            <a:r>
              <a:rPr lang="en-US" b="0" dirty="0" smtClean="0">
                <a:latin typeface="Neo Sans Intel" pitchFamily="34" charset="0"/>
              </a:rPr>
              <a:t> = </a:t>
            </a:r>
            <a:r>
              <a:rPr lang="en-US" b="0" dirty="0" smtClean="0">
                <a:solidFill>
                  <a:srgbClr val="0000FF"/>
                </a:solidFill>
                <a:latin typeface="Neo Sans Intel" pitchFamily="34" charset="0"/>
              </a:rPr>
              <a:t>new </a:t>
            </a:r>
            <a:r>
              <a:rPr lang="en-US" b="0" dirty="0" smtClean="0">
                <a:latin typeface="Neo Sans Intel" pitchFamily="34" charset="0"/>
              </a:rPr>
              <a:t>Component( </a:t>
            </a:r>
            <a:r>
              <a:rPr lang="en-US" b="0" dirty="0" err="1" smtClean="0">
                <a:latin typeface="Neo Sans Intel" pitchFamily="34" charset="0"/>
              </a:rPr>
              <a:t>ComponentId</a:t>
            </a:r>
            <a:r>
              <a:rPr lang="en-US" b="0" dirty="0" smtClean="0">
                <a:latin typeface="Neo Sans Intel" pitchFamily="34" charset="0"/>
              </a:rPr>
              <a:t> ( ADP_DEBUG_COMPONENTID ) );</a:t>
            </a:r>
          </a:p>
          <a:p>
            <a:pPr algn="l"/>
            <a:r>
              <a:rPr lang="en-US" b="0" dirty="0" smtClean="0">
                <a:latin typeface="Neo Sans Intel" pitchFamily="34" charset="0"/>
              </a:rPr>
              <a:t>} </a:t>
            </a:r>
          </a:p>
          <a:p>
            <a:pPr algn="l"/>
            <a:r>
              <a:rPr lang="en-US" b="0" dirty="0" smtClean="0">
                <a:solidFill>
                  <a:srgbClr val="0000FF"/>
                </a:solidFill>
                <a:latin typeface="Neo Sans Intel" pitchFamily="34" charset="0"/>
              </a:rPr>
              <a:t>catch </a:t>
            </a:r>
            <a:r>
              <a:rPr lang="en-US" b="0" dirty="0" smtClean="0">
                <a:latin typeface="Neo Sans Intel" pitchFamily="34" charset="0"/>
              </a:rPr>
              <a:t>(AdpException&amp; e) </a:t>
            </a:r>
          </a:p>
          <a:p>
            <a:pPr algn="l"/>
            <a:r>
              <a:rPr lang="en-US" b="0" dirty="0" smtClean="0">
                <a:latin typeface="Neo Sans Intel" pitchFamily="34" charset="0"/>
              </a:rPr>
              <a:t>{</a:t>
            </a:r>
          </a:p>
          <a:p>
            <a:pPr algn="l"/>
            <a:r>
              <a:rPr lang="en-US" b="0" dirty="0" smtClean="0">
                <a:solidFill>
                  <a:srgbClr val="0000FF"/>
                </a:solidFill>
                <a:latin typeface="Neo Sans Intel" pitchFamily="34" charset="0"/>
              </a:rPr>
              <a:t>       </a:t>
            </a:r>
            <a:r>
              <a:rPr lang="en-US" b="0" dirty="0" err="1" smtClean="0">
                <a:solidFill>
                  <a:srgbClr val="0000FF"/>
                </a:solidFill>
                <a:latin typeface="Neo Sans Intel" pitchFamily="34" charset="0"/>
              </a:rPr>
              <a:t>cout</a:t>
            </a:r>
            <a:r>
              <a:rPr lang="en-US" b="0" dirty="0" smtClean="0">
                <a:solidFill>
                  <a:srgbClr val="0000FF"/>
                </a:solidFill>
                <a:latin typeface="Neo Sans Intel" pitchFamily="34" charset="0"/>
              </a:rPr>
              <a:t> </a:t>
            </a:r>
            <a:r>
              <a:rPr lang="en-US" b="0" dirty="0" smtClean="0">
                <a:latin typeface="Neo Sans Intel" pitchFamily="34" charset="0"/>
              </a:rPr>
              <a:t>&lt;&lt; </a:t>
            </a:r>
            <a:r>
              <a:rPr lang="en-US" b="0" dirty="0" smtClean="0">
                <a:solidFill>
                  <a:srgbClr val="A31515"/>
                </a:solidFill>
                <a:latin typeface="Neo Sans Intel" pitchFamily="34" charset="0"/>
              </a:rPr>
              <a:t>“Application not authorized to use component. Exception : \n" </a:t>
            </a:r>
          </a:p>
          <a:p>
            <a:pPr algn="l"/>
            <a:r>
              <a:rPr lang="en-US" b="0" dirty="0" smtClean="0">
                <a:solidFill>
                  <a:srgbClr val="A31515"/>
                </a:solidFill>
                <a:latin typeface="Neo Sans Intel" pitchFamily="34" charset="0"/>
              </a:rPr>
              <a:t>	</a:t>
            </a:r>
            <a:r>
              <a:rPr lang="en-US" b="0" dirty="0" smtClean="0">
                <a:latin typeface="Neo Sans Intel" pitchFamily="34" charset="0"/>
              </a:rPr>
              <a:t>&lt;&lt; </a:t>
            </a:r>
            <a:r>
              <a:rPr lang="en-US" b="0" dirty="0" err="1" smtClean="0">
                <a:latin typeface="Neo Sans Intel" pitchFamily="34" charset="0"/>
              </a:rPr>
              <a:t>e.what</a:t>
            </a:r>
            <a:r>
              <a:rPr lang="en-US" b="0" dirty="0" smtClean="0">
                <a:latin typeface="Neo Sans Intel" pitchFamily="34" charset="0"/>
              </a:rPr>
              <a:t>() &lt;&lt; </a:t>
            </a:r>
            <a:r>
              <a:rPr lang="en-US" b="0" dirty="0" err="1" smtClean="0">
                <a:latin typeface="Neo Sans Intel" pitchFamily="34" charset="0"/>
              </a:rPr>
              <a:t>endl</a:t>
            </a:r>
            <a:r>
              <a:rPr lang="en-US" b="0" dirty="0" smtClean="0">
                <a:latin typeface="Neo Sans Intel" pitchFamily="34" charset="0"/>
              </a:rPr>
              <a:t>;</a:t>
            </a:r>
          </a:p>
          <a:p>
            <a:pPr algn="l"/>
            <a:r>
              <a:rPr lang="en-US" b="0" dirty="0" smtClean="0">
                <a:solidFill>
                  <a:srgbClr val="A31515"/>
                </a:solidFill>
                <a:latin typeface="Neo Sans Intel" pitchFamily="34" charset="0"/>
              </a:rPr>
              <a:t>       </a:t>
            </a:r>
            <a:r>
              <a:rPr lang="en-US" b="0" dirty="0" smtClean="0">
                <a:solidFill>
                  <a:srgbClr val="0000FF"/>
                </a:solidFill>
                <a:latin typeface="Neo Sans Intel" pitchFamily="34" charset="0"/>
              </a:rPr>
              <a:t>if </a:t>
            </a:r>
            <a:r>
              <a:rPr lang="en-US" b="0" dirty="0" smtClean="0">
                <a:latin typeface="Neo Sans Intel" pitchFamily="34" charset="0"/>
              </a:rPr>
              <a:t>(</a:t>
            </a:r>
            <a:r>
              <a:rPr lang="en-US" b="0" dirty="0" err="1" smtClean="0">
                <a:latin typeface="Neo Sans Intel" pitchFamily="34" charset="0"/>
              </a:rPr>
              <a:t>pComp</a:t>
            </a:r>
            <a:r>
              <a:rPr lang="en-US" b="0" dirty="0" smtClean="0">
                <a:latin typeface="Neo Sans Intel" pitchFamily="34" charset="0"/>
              </a:rPr>
              <a:t>! = NULL) </a:t>
            </a:r>
            <a:r>
              <a:rPr lang="en-US" b="0" dirty="0" smtClean="0">
                <a:solidFill>
                  <a:srgbClr val="0000FF"/>
                </a:solidFill>
                <a:latin typeface="Neo Sans Intel" pitchFamily="34" charset="0"/>
              </a:rPr>
              <a:t>delete </a:t>
            </a:r>
            <a:r>
              <a:rPr lang="en-US" b="0" dirty="0" err="1" smtClean="0">
                <a:latin typeface="Neo Sans Intel" pitchFamily="34" charset="0"/>
              </a:rPr>
              <a:t>pComp</a:t>
            </a:r>
            <a:endParaRPr lang="en-US" b="0" dirty="0" smtClean="0">
              <a:latin typeface="Neo Sans Intel" pitchFamily="34" charset="0"/>
            </a:endParaRPr>
          </a:p>
          <a:p>
            <a:pPr algn="l"/>
            <a:r>
              <a:rPr lang="en-US" b="0" dirty="0" smtClean="0">
                <a:solidFill>
                  <a:srgbClr val="0000FF"/>
                </a:solidFill>
                <a:latin typeface="Neo Sans Intel" pitchFamily="34" charset="0"/>
              </a:rPr>
              <a:t>       </a:t>
            </a:r>
            <a:r>
              <a:rPr lang="en-US" b="0" dirty="0" smtClean="0">
                <a:solidFill>
                  <a:srgbClr val="008000"/>
                </a:solidFill>
                <a:latin typeface="Neo Sans Intel" pitchFamily="34" charset="0"/>
              </a:rPr>
              <a:t>// Consider disabling your functionality here</a:t>
            </a:r>
          </a:p>
          <a:p>
            <a:pPr algn="l"/>
            <a:r>
              <a:rPr lang="en-US" b="0" dirty="0" smtClean="0">
                <a:solidFill>
                  <a:srgbClr val="008000"/>
                </a:solidFill>
                <a:latin typeface="Neo Sans Intel" pitchFamily="34" charset="0"/>
              </a:rPr>
              <a:t>}</a:t>
            </a:r>
          </a:p>
          <a:p>
            <a:pPr algn="l"/>
            <a:r>
              <a:rPr lang="en-US" b="0" dirty="0" smtClean="0">
                <a:solidFill>
                  <a:srgbClr val="008000"/>
                </a:solidFill>
                <a:latin typeface="Neo Sans Intel" pitchFamily="34" charset="0"/>
              </a:rPr>
              <a:t>// ... Your normal code flow continues here</a:t>
            </a:r>
          </a:p>
        </p:txBody>
      </p:sp>
      <p:sp>
        <p:nvSpPr>
          <p:cNvPr id="4" name="Title 3"/>
          <p:cNvSpPr>
            <a:spLocks noGrp="1"/>
          </p:cNvSpPr>
          <p:nvPr>
            <p:ph type="title"/>
          </p:nvPr>
        </p:nvSpPr>
        <p:spPr/>
        <p:txBody>
          <a:bodyPr/>
          <a:lstStyle/>
          <a:p>
            <a:r>
              <a:rPr lang="en-US" dirty="0" smtClean="0"/>
              <a:t>Sample:  </a:t>
            </a:r>
            <a:r>
              <a:rPr lang="en-US" dirty="0" err="1" smtClean="0"/>
              <a:t>ComponentAuthorization</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qua-ball-green.png"/>
          <p:cNvPicPr>
            <a:picLocks noChangeAspect="1"/>
          </p:cNvPicPr>
          <p:nvPr/>
        </p:nvPicPr>
        <p:blipFill>
          <a:blip r:embed="rId3" cstate="print"/>
          <a:stretch>
            <a:fillRect/>
          </a:stretch>
        </p:blipFill>
        <p:spPr>
          <a:xfrm>
            <a:off x="431006" y="1362075"/>
            <a:ext cx="395288" cy="395288"/>
          </a:xfrm>
          <a:prstGeom prst="rect">
            <a:avLst/>
          </a:prstGeom>
        </p:spPr>
      </p:pic>
      <p:pic>
        <p:nvPicPr>
          <p:cNvPr id="12" name="Picture 11" descr="aqua-ball-green.png"/>
          <p:cNvPicPr>
            <a:picLocks noChangeAspect="1"/>
          </p:cNvPicPr>
          <p:nvPr/>
        </p:nvPicPr>
        <p:blipFill>
          <a:blip r:embed="rId3" cstate="print"/>
          <a:stretch>
            <a:fillRect/>
          </a:stretch>
        </p:blipFill>
        <p:spPr>
          <a:xfrm>
            <a:off x="431006" y="2143125"/>
            <a:ext cx="395288" cy="395288"/>
          </a:xfrm>
          <a:prstGeom prst="rect">
            <a:avLst/>
          </a:prstGeom>
        </p:spPr>
      </p:pic>
      <p:pic>
        <p:nvPicPr>
          <p:cNvPr id="13" name="Picture 12" descr="aqua-ball-green.png"/>
          <p:cNvPicPr>
            <a:picLocks noChangeAspect="1"/>
          </p:cNvPicPr>
          <p:nvPr/>
        </p:nvPicPr>
        <p:blipFill>
          <a:blip r:embed="rId3" cstate="print"/>
          <a:stretch>
            <a:fillRect/>
          </a:stretch>
        </p:blipFill>
        <p:spPr>
          <a:xfrm>
            <a:off x="431006" y="2586037"/>
            <a:ext cx="395288" cy="395288"/>
          </a:xfrm>
          <a:prstGeom prst="rect">
            <a:avLst/>
          </a:prstGeom>
        </p:spPr>
      </p:pic>
      <p:pic>
        <p:nvPicPr>
          <p:cNvPr id="14" name="Picture 13" descr="aqua-ball-green.png"/>
          <p:cNvPicPr>
            <a:picLocks noChangeAspect="1"/>
          </p:cNvPicPr>
          <p:nvPr/>
        </p:nvPicPr>
        <p:blipFill>
          <a:blip r:embed="rId3" cstate="print"/>
          <a:stretch>
            <a:fillRect/>
          </a:stretch>
        </p:blipFill>
        <p:spPr>
          <a:xfrm>
            <a:off x="431006" y="3300413"/>
            <a:ext cx="395288" cy="395288"/>
          </a:xfrm>
          <a:prstGeom prst="rect">
            <a:avLst/>
          </a:prstGeom>
        </p:spPr>
      </p:pic>
      <p:pic>
        <p:nvPicPr>
          <p:cNvPr id="15" name="Picture 14" descr="aqua-ball-green.png"/>
          <p:cNvPicPr>
            <a:picLocks noChangeAspect="1"/>
          </p:cNvPicPr>
          <p:nvPr/>
        </p:nvPicPr>
        <p:blipFill>
          <a:blip r:embed="rId3" cstate="print"/>
          <a:stretch>
            <a:fillRect/>
          </a:stretch>
        </p:blipFill>
        <p:spPr>
          <a:xfrm>
            <a:off x="431006" y="3757613"/>
            <a:ext cx="395288" cy="395288"/>
          </a:xfrm>
          <a:prstGeom prst="rect">
            <a:avLst/>
          </a:prstGeom>
        </p:spPr>
      </p:pic>
      <p:pic>
        <p:nvPicPr>
          <p:cNvPr id="16" name="Picture 15" descr="aqua-ball-green.png"/>
          <p:cNvPicPr>
            <a:picLocks noChangeAspect="1"/>
          </p:cNvPicPr>
          <p:nvPr/>
        </p:nvPicPr>
        <p:blipFill>
          <a:blip r:embed="rId3" cstate="print"/>
          <a:stretch>
            <a:fillRect/>
          </a:stretch>
        </p:blipFill>
        <p:spPr>
          <a:xfrm>
            <a:off x="431006" y="4214813"/>
            <a:ext cx="395288" cy="395288"/>
          </a:xfrm>
          <a:prstGeom prst="rect">
            <a:avLst/>
          </a:prstGeom>
        </p:spPr>
      </p:pic>
      <p:pic>
        <p:nvPicPr>
          <p:cNvPr id="17" name="Picture 16" descr="aqua-ball-green.png"/>
          <p:cNvPicPr>
            <a:picLocks noChangeAspect="1"/>
          </p:cNvPicPr>
          <p:nvPr/>
        </p:nvPicPr>
        <p:blipFill>
          <a:blip r:embed="rId3" cstate="print"/>
          <a:stretch>
            <a:fillRect/>
          </a:stretch>
        </p:blipFill>
        <p:spPr>
          <a:xfrm>
            <a:off x="431006" y="4643439"/>
            <a:ext cx="395288" cy="395288"/>
          </a:xfrm>
          <a:prstGeom prst="rect">
            <a:avLst/>
          </a:prstGeom>
        </p:spPr>
      </p:pic>
      <p:pic>
        <p:nvPicPr>
          <p:cNvPr id="18" name="Picture 17" descr="aqua-ball-green.png"/>
          <p:cNvPicPr>
            <a:picLocks noChangeAspect="1"/>
          </p:cNvPicPr>
          <p:nvPr/>
        </p:nvPicPr>
        <p:blipFill>
          <a:blip r:embed="rId3" cstate="print"/>
          <a:stretch>
            <a:fillRect/>
          </a:stretch>
        </p:blipFill>
        <p:spPr>
          <a:xfrm>
            <a:off x="431006" y="5086350"/>
            <a:ext cx="395288" cy="395288"/>
          </a:xfrm>
          <a:prstGeom prst="rect">
            <a:avLst/>
          </a:prstGeom>
        </p:spPr>
      </p:pic>
      <p:sp>
        <p:nvSpPr>
          <p:cNvPr id="2" name="Title 1"/>
          <p:cNvSpPr>
            <a:spLocks noGrp="1"/>
          </p:cNvSpPr>
          <p:nvPr>
            <p:ph type="title"/>
          </p:nvPr>
        </p:nvSpPr>
        <p:spPr/>
        <p:txBody>
          <a:bodyPr/>
          <a:lstStyle/>
          <a:p>
            <a:r>
              <a:rPr lang="en-US" dirty="0" smtClean="0"/>
              <a:t>Validation Process</a:t>
            </a:r>
            <a:endParaRPr lang="en-US" dirty="0"/>
          </a:p>
        </p:txBody>
      </p:sp>
      <p:sp>
        <p:nvSpPr>
          <p:cNvPr id="3" name="Content Placeholder 2"/>
          <p:cNvSpPr>
            <a:spLocks noGrp="1"/>
          </p:cNvSpPr>
          <p:nvPr>
            <p:ph idx="1"/>
          </p:nvPr>
        </p:nvSpPr>
        <p:spPr>
          <a:xfrm>
            <a:off x="457201" y="1371600"/>
            <a:ext cx="8229600" cy="4525962"/>
          </a:xfrm>
        </p:spPr>
        <p:txBody>
          <a:bodyPr>
            <a:noAutofit/>
          </a:bodyPr>
          <a:lstStyle/>
          <a:p>
            <a:pPr marL="457200" indent="-457200">
              <a:spcAft>
                <a:spcPts val="600"/>
              </a:spcAft>
              <a:buFont typeface="+mj-lt"/>
              <a:buAutoNum type="arabicPeriod"/>
            </a:pPr>
            <a:r>
              <a:rPr lang="en-US" sz="2000" b="1" dirty="0" smtClean="0">
                <a:solidFill>
                  <a:schemeClr val="bg1"/>
                </a:solidFill>
              </a:rPr>
              <a:t>1</a:t>
            </a:r>
            <a:r>
              <a:rPr lang="en-US" sz="2000" b="1" dirty="0" smtClean="0">
                <a:solidFill>
                  <a:schemeClr val="tx1"/>
                </a:solidFill>
              </a:rPr>
              <a:t>Package Information</a:t>
            </a:r>
            <a:r>
              <a:rPr lang="en-US" sz="2000" dirty="0" smtClean="0">
                <a:solidFill>
                  <a:schemeClr val="tx1"/>
                </a:solidFill>
              </a:rPr>
              <a:t>: </a:t>
            </a:r>
            <a:r>
              <a:rPr lang="en-US" sz="2000" dirty="0" smtClean="0">
                <a:solidFill>
                  <a:schemeClr val="tx2"/>
                </a:solidFill>
              </a:rPr>
              <a:t>Get information about the package and verify if it is well formed.</a:t>
            </a:r>
          </a:p>
          <a:p>
            <a:pPr marL="457200" indent="-457200">
              <a:spcAft>
                <a:spcPts val="600"/>
              </a:spcAft>
              <a:buFont typeface="+mj-lt"/>
              <a:buAutoNum type="arabicPeriod"/>
            </a:pPr>
            <a:r>
              <a:rPr lang="en-US" sz="2000" b="1" dirty="0" smtClean="0">
                <a:solidFill>
                  <a:schemeClr val="bg1"/>
                </a:solidFill>
              </a:rPr>
              <a:t>2</a:t>
            </a:r>
            <a:r>
              <a:rPr lang="en-US" sz="2000" b="1" dirty="0" smtClean="0">
                <a:solidFill>
                  <a:schemeClr val="tx1"/>
                </a:solidFill>
              </a:rPr>
              <a:t>Install Application</a:t>
            </a:r>
            <a:endParaRPr lang="en-US" sz="2000" dirty="0" smtClean="0">
              <a:solidFill>
                <a:schemeClr val="tx1"/>
              </a:solidFill>
            </a:endParaRPr>
          </a:p>
          <a:p>
            <a:pPr marL="457200" indent="-457200">
              <a:spcAft>
                <a:spcPts val="600"/>
              </a:spcAft>
              <a:buFont typeface="+mj-lt"/>
              <a:buAutoNum type="arabicPeriod"/>
            </a:pPr>
            <a:r>
              <a:rPr lang="en-US" sz="2000" b="1" dirty="0" smtClean="0">
                <a:solidFill>
                  <a:schemeClr val="bg1"/>
                </a:solidFill>
              </a:rPr>
              <a:t>3</a:t>
            </a:r>
            <a:r>
              <a:rPr lang="en-US" sz="2000" b="1" dirty="0" smtClean="0">
                <a:solidFill>
                  <a:schemeClr val="tx1"/>
                </a:solidFill>
              </a:rPr>
              <a:t>Check Application Executable: </a:t>
            </a:r>
            <a:r>
              <a:rPr lang="en-US" sz="2000" dirty="0" smtClean="0">
                <a:solidFill>
                  <a:schemeClr val="tx2"/>
                </a:solidFill>
              </a:rPr>
              <a:t>Executable files, command line parameters, permissions</a:t>
            </a:r>
          </a:p>
          <a:p>
            <a:pPr marL="457200" indent="-457200">
              <a:spcAft>
                <a:spcPts val="600"/>
              </a:spcAft>
              <a:buFont typeface="+mj-lt"/>
              <a:buAutoNum type="arabicPeriod"/>
            </a:pPr>
            <a:r>
              <a:rPr lang="en-US" sz="2000" b="1" dirty="0" smtClean="0">
                <a:solidFill>
                  <a:schemeClr val="bg1"/>
                </a:solidFill>
              </a:rPr>
              <a:t>4</a:t>
            </a:r>
            <a:r>
              <a:rPr lang="en-US" sz="2000" b="1" dirty="0" smtClean="0">
                <a:solidFill>
                  <a:schemeClr val="tx1"/>
                </a:solidFill>
              </a:rPr>
              <a:t>Application License</a:t>
            </a:r>
            <a:r>
              <a:rPr lang="en-US" sz="2000" dirty="0" smtClean="0">
                <a:solidFill>
                  <a:schemeClr val="tx1"/>
                </a:solidFill>
              </a:rPr>
              <a:t>: </a:t>
            </a:r>
            <a:r>
              <a:rPr lang="en-US" sz="2000" dirty="0" smtClean="0">
                <a:solidFill>
                  <a:schemeClr val="tx2"/>
                </a:solidFill>
              </a:rPr>
              <a:t>Needs to be in accordance to </a:t>
            </a:r>
            <a:r>
              <a:rPr lang="en-US" sz="2000" dirty="0" err="1" smtClean="0">
                <a:solidFill>
                  <a:schemeClr val="tx2"/>
                </a:solidFill>
              </a:rPr>
              <a:t>AppUp</a:t>
            </a:r>
            <a:r>
              <a:rPr lang="en-US" sz="2000" dirty="0" smtClean="0">
                <a:solidFill>
                  <a:schemeClr val="tx2"/>
                </a:solidFill>
              </a:rPr>
              <a:t> license</a:t>
            </a:r>
            <a:endParaRPr lang="en-US" sz="2000" b="1" dirty="0" smtClean="0">
              <a:solidFill>
                <a:schemeClr val="tx2"/>
              </a:solidFill>
            </a:endParaRPr>
          </a:p>
          <a:p>
            <a:pPr marL="457200" indent="-457200">
              <a:spcAft>
                <a:spcPts val="600"/>
              </a:spcAft>
              <a:buFont typeface="+mj-lt"/>
              <a:buAutoNum type="arabicPeriod"/>
            </a:pPr>
            <a:r>
              <a:rPr lang="en-US" sz="2000" b="1" dirty="0" smtClean="0">
                <a:solidFill>
                  <a:schemeClr val="bg1"/>
                </a:solidFill>
              </a:rPr>
              <a:t>5</a:t>
            </a:r>
            <a:r>
              <a:rPr lang="en-US" sz="2000" b="1" dirty="0" smtClean="0">
                <a:solidFill>
                  <a:schemeClr val="tx1"/>
                </a:solidFill>
              </a:rPr>
              <a:t>Launch Application</a:t>
            </a:r>
            <a:r>
              <a:rPr lang="en-US" sz="2000" dirty="0" smtClean="0">
                <a:solidFill>
                  <a:schemeClr val="tx1"/>
                </a:solidFill>
              </a:rPr>
              <a:t>: </a:t>
            </a:r>
            <a:r>
              <a:rPr lang="en-US" sz="2000" dirty="0" smtClean="0">
                <a:solidFill>
                  <a:schemeClr val="tx2"/>
                </a:solidFill>
              </a:rPr>
              <a:t>Tries to launch the application. </a:t>
            </a:r>
          </a:p>
          <a:p>
            <a:pPr marL="457200" indent="-457200">
              <a:spcAft>
                <a:spcPts val="600"/>
              </a:spcAft>
              <a:buFont typeface="+mj-lt"/>
              <a:buAutoNum type="arabicPeriod"/>
            </a:pPr>
            <a:r>
              <a:rPr lang="en-US" sz="2000" b="1" dirty="0" smtClean="0">
                <a:solidFill>
                  <a:schemeClr val="bg1"/>
                </a:solidFill>
              </a:rPr>
              <a:t>6</a:t>
            </a:r>
            <a:r>
              <a:rPr lang="en-US" sz="2000" b="1" dirty="0" smtClean="0">
                <a:solidFill>
                  <a:schemeClr val="tx1"/>
                </a:solidFill>
              </a:rPr>
              <a:t>Application Icons</a:t>
            </a:r>
            <a:r>
              <a:rPr lang="en-US" sz="2000" dirty="0" smtClean="0">
                <a:solidFill>
                  <a:schemeClr val="tx1"/>
                </a:solidFill>
              </a:rPr>
              <a:t>: </a:t>
            </a:r>
            <a:r>
              <a:rPr lang="en-US" sz="2000" dirty="0" smtClean="0">
                <a:solidFill>
                  <a:schemeClr val="tx2"/>
                </a:solidFill>
              </a:rPr>
              <a:t>deployment in </a:t>
            </a:r>
            <a:r>
              <a:rPr lang="en-US" sz="2000" dirty="0" err="1" smtClean="0">
                <a:solidFill>
                  <a:schemeClr val="tx2"/>
                </a:solidFill>
              </a:rPr>
              <a:t>MeeGo</a:t>
            </a:r>
            <a:r>
              <a:rPr lang="en-US" sz="2000" dirty="0" smtClean="0">
                <a:solidFill>
                  <a:schemeClr val="tx2"/>
                </a:solidFill>
              </a:rPr>
              <a:t> categories</a:t>
            </a:r>
          </a:p>
          <a:p>
            <a:pPr marL="457200" indent="-457200">
              <a:spcAft>
                <a:spcPts val="600"/>
              </a:spcAft>
              <a:buFont typeface="+mj-lt"/>
              <a:buAutoNum type="arabicPeriod"/>
            </a:pPr>
            <a:r>
              <a:rPr lang="en-US" sz="2000" b="1" dirty="0" smtClean="0">
                <a:solidFill>
                  <a:schemeClr val="bg1"/>
                </a:solidFill>
              </a:rPr>
              <a:t>7</a:t>
            </a:r>
            <a:r>
              <a:rPr lang="en-US" sz="2000" b="1" dirty="0" smtClean="0">
                <a:solidFill>
                  <a:schemeClr val="tx1"/>
                </a:solidFill>
              </a:rPr>
              <a:t>Uninstall Application</a:t>
            </a:r>
          </a:p>
          <a:p>
            <a:pPr marL="457200" indent="-457200">
              <a:spcAft>
                <a:spcPts val="600"/>
              </a:spcAft>
              <a:buFont typeface="+mj-lt"/>
              <a:buAutoNum type="arabicPeriod"/>
            </a:pPr>
            <a:r>
              <a:rPr lang="en-US" sz="2000" b="1" dirty="0" smtClean="0">
                <a:solidFill>
                  <a:schemeClr val="bg1"/>
                </a:solidFill>
              </a:rPr>
              <a:t>8</a:t>
            </a:r>
            <a:r>
              <a:rPr lang="en-US" sz="2000" b="1" dirty="0" smtClean="0">
                <a:solidFill>
                  <a:schemeClr val="tx1"/>
                </a:solidFill>
              </a:rPr>
              <a:t>Accept the Package</a:t>
            </a:r>
            <a:r>
              <a:rPr lang="en-US" sz="2000" dirty="0" smtClean="0">
                <a:solidFill>
                  <a:schemeClr val="tx1"/>
                </a:solidFill>
              </a:rPr>
              <a:t>: </a:t>
            </a:r>
            <a:r>
              <a:rPr lang="en-US" sz="2000" dirty="0" smtClean="0">
                <a:solidFill>
                  <a:schemeClr val="tx2"/>
                </a:solidFill>
              </a:rPr>
              <a:t>expose the package to the users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Added Values</a:t>
            </a:r>
            <a:endParaRPr lang="en-US" dirty="0"/>
          </a:p>
        </p:txBody>
      </p:sp>
      <p:sp>
        <p:nvSpPr>
          <p:cNvPr id="3" name="Content Placeholder 2"/>
          <p:cNvSpPr>
            <a:spLocks noGrp="1"/>
          </p:cNvSpPr>
          <p:nvPr>
            <p:ph idx="1"/>
          </p:nvPr>
        </p:nvSpPr>
        <p:spPr>
          <a:xfrm>
            <a:off x="457200" y="1343025"/>
            <a:ext cx="8229600" cy="4740275"/>
          </a:xfrm>
        </p:spPr>
        <p:txBody>
          <a:bodyPr>
            <a:noAutofit/>
          </a:bodyPr>
          <a:lstStyle/>
          <a:p>
            <a:pPr marL="457200" lvl="1">
              <a:spcAft>
                <a:spcPts val="600"/>
              </a:spcAft>
            </a:pPr>
            <a:r>
              <a:rPr lang="en-US" sz="2400" dirty="0" smtClean="0"/>
              <a:t>Open source and non open source application development on top of a portable architecture</a:t>
            </a:r>
          </a:p>
          <a:p>
            <a:pPr marL="457200" lvl="1">
              <a:spcAft>
                <a:spcPts val="600"/>
              </a:spcAft>
            </a:pPr>
            <a:r>
              <a:rPr lang="en-US" sz="2400" dirty="0" smtClean="0"/>
              <a:t>Worldwide distribution </a:t>
            </a:r>
            <a:r>
              <a:rPr lang="en-US" dirty="0" smtClean="0"/>
              <a:t>channel</a:t>
            </a:r>
            <a:r>
              <a:rPr lang="en-US" sz="2400" dirty="0" smtClean="0"/>
              <a:t>, development support, low barrier to entry infrastructure, easy validation (Partners and OEMs look for the combination)</a:t>
            </a:r>
          </a:p>
          <a:p>
            <a:pPr marL="457200" lvl="1">
              <a:spcAft>
                <a:spcPts val="600"/>
              </a:spcAft>
            </a:pPr>
            <a:r>
              <a:rPr lang="en-US" sz="2400" dirty="0" smtClean="0"/>
              <a:t>Program is focused on </a:t>
            </a:r>
            <a:r>
              <a:rPr lang="en-US" sz="2400" dirty="0" err="1" smtClean="0"/>
              <a:t>netbooks</a:t>
            </a:r>
            <a:r>
              <a:rPr lang="en-US" sz="2400" dirty="0" smtClean="0"/>
              <a:t> now; will expand to other devices based on the Intel® Atom™ processor</a:t>
            </a:r>
          </a:p>
          <a:p>
            <a:pPr marL="457200" lvl="1">
              <a:spcAft>
                <a:spcPts val="600"/>
              </a:spcAft>
            </a:pPr>
            <a:r>
              <a:rPr lang="en-US" sz="2400" dirty="0" smtClean="0"/>
              <a:t>Infrastructure for supporting development and user feedback</a:t>
            </a:r>
          </a:p>
          <a:p>
            <a:pPr marL="457200" lvl="1">
              <a:spcAft>
                <a:spcPts val="600"/>
              </a:spcAft>
            </a:pPr>
            <a:r>
              <a:rPr lang="en-US" sz="2400" dirty="0" smtClean="0"/>
              <a:t>Monetization channel to developers who look for revenue</a:t>
            </a:r>
          </a:p>
        </p:txBody>
      </p:sp>
      <p:pic>
        <p:nvPicPr>
          <p:cNvPr id="5122" name="Picture 2"/>
          <p:cNvPicPr>
            <a:picLocks noChangeAspect="1" noChangeArrowheads="1"/>
          </p:cNvPicPr>
          <p:nvPr/>
        </p:nvPicPr>
        <p:blipFill>
          <a:blip r:embed="rId2" cstate="print"/>
          <a:srcRect/>
          <a:stretch>
            <a:fillRect/>
          </a:stretch>
        </p:blipFill>
        <p:spPr bwMode="auto">
          <a:xfrm>
            <a:off x="614364" y="1409700"/>
            <a:ext cx="314325" cy="323850"/>
          </a:xfrm>
          <a:prstGeom prst="rect">
            <a:avLst/>
          </a:prstGeom>
          <a:noFill/>
          <a:ln w="9525">
            <a:noFill/>
            <a:miter lim="800000"/>
            <a:headEnd/>
            <a:tailEnd/>
          </a:ln>
        </p:spPr>
      </p:pic>
      <p:pic>
        <p:nvPicPr>
          <p:cNvPr id="5123" name="Picture 3"/>
          <p:cNvPicPr>
            <a:picLocks noChangeAspect="1" noChangeArrowheads="1"/>
          </p:cNvPicPr>
          <p:nvPr/>
        </p:nvPicPr>
        <p:blipFill>
          <a:blip r:embed="rId2" cstate="print"/>
          <a:srcRect/>
          <a:stretch>
            <a:fillRect/>
          </a:stretch>
        </p:blipFill>
        <p:spPr bwMode="auto">
          <a:xfrm>
            <a:off x="614364" y="2409825"/>
            <a:ext cx="314325" cy="323850"/>
          </a:xfrm>
          <a:prstGeom prst="rect">
            <a:avLst/>
          </a:prstGeom>
          <a:noFill/>
          <a:ln w="9525">
            <a:noFill/>
            <a:miter lim="800000"/>
            <a:headEnd/>
            <a:tailEnd/>
          </a:ln>
        </p:spPr>
      </p:pic>
      <p:pic>
        <p:nvPicPr>
          <p:cNvPr id="5124" name="Picture 4"/>
          <p:cNvPicPr>
            <a:picLocks noChangeAspect="1" noChangeArrowheads="1"/>
          </p:cNvPicPr>
          <p:nvPr/>
        </p:nvPicPr>
        <p:blipFill>
          <a:blip r:embed="rId2" cstate="print"/>
          <a:srcRect/>
          <a:stretch>
            <a:fillRect/>
          </a:stretch>
        </p:blipFill>
        <p:spPr bwMode="auto">
          <a:xfrm>
            <a:off x="614364" y="3652838"/>
            <a:ext cx="314325" cy="323850"/>
          </a:xfrm>
          <a:prstGeom prst="rect">
            <a:avLst/>
          </a:prstGeom>
          <a:noFill/>
          <a:ln w="9525">
            <a:noFill/>
            <a:miter lim="800000"/>
            <a:headEnd/>
            <a:tailEnd/>
          </a:ln>
        </p:spPr>
      </p:pic>
      <p:pic>
        <p:nvPicPr>
          <p:cNvPr id="5125" name="Picture 5"/>
          <p:cNvPicPr>
            <a:picLocks noChangeAspect="1" noChangeArrowheads="1"/>
          </p:cNvPicPr>
          <p:nvPr/>
        </p:nvPicPr>
        <p:blipFill>
          <a:blip r:embed="rId2" cstate="print"/>
          <a:srcRect/>
          <a:stretch>
            <a:fillRect/>
          </a:stretch>
        </p:blipFill>
        <p:spPr bwMode="auto">
          <a:xfrm>
            <a:off x="614364" y="4510088"/>
            <a:ext cx="314325" cy="323850"/>
          </a:xfrm>
          <a:prstGeom prst="rect">
            <a:avLst/>
          </a:prstGeom>
          <a:noFill/>
          <a:ln w="9525">
            <a:noFill/>
            <a:miter lim="800000"/>
            <a:headEnd/>
            <a:tailEnd/>
          </a:ln>
        </p:spPr>
      </p:pic>
      <p:pic>
        <p:nvPicPr>
          <p:cNvPr id="5126" name="Picture 6"/>
          <p:cNvPicPr>
            <a:picLocks noChangeAspect="1" noChangeArrowheads="1"/>
          </p:cNvPicPr>
          <p:nvPr/>
        </p:nvPicPr>
        <p:blipFill>
          <a:blip r:embed="rId2" cstate="print"/>
          <a:srcRect/>
          <a:stretch>
            <a:fillRect/>
          </a:stretch>
        </p:blipFill>
        <p:spPr bwMode="auto">
          <a:xfrm>
            <a:off x="614364" y="5395912"/>
            <a:ext cx="314325" cy="32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Go</a:t>
            </a:r>
            <a:endParaRPr lang="en-US" dirty="0"/>
          </a:p>
        </p:txBody>
      </p:sp>
      <p:sp>
        <p:nvSpPr>
          <p:cNvPr id="3" name="Content Placeholder 2"/>
          <p:cNvSpPr>
            <a:spLocks noGrp="1"/>
          </p:cNvSpPr>
          <p:nvPr>
            <p:ph idx="1"/>
          </p:nvPr>
        </p:nvSpPr>
        <p:spPr/>
        <p:txBody>
          <a:bodyPr/>
          <a:lstStyle/>
          <a:p>
            <a:r>
              <a:rPr lang="en-US" dirty="0" smtClean="0"/>
              <a:t>Intel Atom Developer Program</a:t>
            </a:r>
          </a:p>
          <a:p>
            <a:pPr lvl="1"/>
            <a:r>
              <a:rPr lang="en-US" dirty="0" smtClean="0">
                <a:hlinkClick r:id="rId2"/>
              </a:rPr>
              <a:t>http://appdeveloper.intel.com/en-us</a:t>
            </a:r>
            <a:r>
              <a:rPr lang="en-US" dirty="0" smtClean="0">
                <a:hlinkClick r:id="rId2"/>
              </a:rPr>
              <a:t>/</a:t>
            </a:r>
            <a:endParaRPr lang="en-US" dirty="0" smtClean="0"/>
          </a:p>
          <a:p>
            <a:pPr lvl="1"/>
            <a:endParaRPr lang="en-US" dirty="0" smtClean="0"/>
          </a:p>
          <a:p>
            <a:pPr lvl="1"/>
            <a:endParaRPr lang="en-US" dirty="0" smtClean="0"/>
          </a:p>
          <a:p>
            <a:r>
              <a:rPr lang="en-US" dirty="0" err="1" smtClean="0"/>
              <a:t>AppUp</a:t>
            </a:r>
            <a:endParaRPr lang="en-US" dirty="0" smtClean="0"/>
          </a:p>
          <a:p>
            <a:pPr lvl="1"/>
            <a:r>
              <a:rPr lang="en-US" dirty="0" smtClean="0">
                <a:hlinkClick r:id="rId3"/>
              </a:rPr>
              <a:t>http://www.intel.com/appup</a:t>
            </a:r>
            <a:r>
              <a:rPr lang="en-US" dirty="0" smtClean="0">
                <a:hlinkClick r:id="rId3"/>
              </a:rPr>
              <a:t>/</a:t>
            </a:r>
            <a:endParaRPr lang="en-US" dirty="0" smtClean="0"/>
          </a:p>
          <a:p>
            <a:pPr lvl="1">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638425"/>
            <a:ext cx="8229600" cy="1143000"/>
          </a:xfrm>
        </p:spPr>
        <p:txBody>
          <a:bodyPr/>
          <a:lstStyle/>
          <a:p>
            <a:r>
              <a:rPr lang="en-US" dirty="0" smtClean="0"/>
              <a:t>Q&amp;A</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p:cNvGrpSpPr/>
          <p:nvPr/>
        </p:nvGrpSpPr>
        <p:grpSpPr>
          <a:xfrm>
            <a:off x="377327" y="1016957"/>
            <a:ext cx="8395971" cy="4753645"/>
            <a:chOff x="387959" y="839081"/>
            <a:chExt cx="8395971" cy="4753645"/>
          </a:xfrm>
        </p:grpSpPr>
        <p:sp>
          <p:nvSpPr>
            <p:cNvPr id="27655" name="Text Box 52"/>
            <p:cNvSpPr txBox="1">
              <a:spLocks noChangeArrowheads="1"/>
            </p:cNvSpPr>
            <p:nvPr/>
          </p:nvSpPr>
          <p:spPr bwMode="auto">
            <a:xfrm>
              <a:off x="7258002" y="1448479"/>
              <a:ext cx="1525928" cy="355482"/>
            </a:xfrm>
            <a:prstGeom prst="rect">
              <a:avLst/>
            </a:prstGeom>
            <a:noFill/>
            <a:ln w="50800" algn="ctr">
              <a:noFill/>
              <a:miter lim="800000"/>
              <a:headEnd/>
              <a:tailEnd/>
            </a:ln>
          </p:spPr>
          <p:txBody>
            <a:bodyPr wrap="square" anchor="b">
              <a:spAutoFit/>
            </a:bodyPr>
            <a:lstStyle/>
            <a:p>
              <a:pPr algn="ctr" eaLnBrk="0" hangingPunct="0"/>
              <a:r>
                <a:rPr lang="en-US" sz="1800" b="0" dirty="0" smtClean="0">
                  <a:solidFill>
                    <a:srgbClr val="0862A8"/>
                  </a:solidFill>
                  <a:effectLst>
                    <a:outerShdw blurRad="38100" dist="38100" dir="2700000" algn="tl">
                      <a:srgbClr val="000000">
                        <a:alpha val="43137"/>
                      </a:srgbClr>
                    </a:outerShdw>
                  </a:effectLst>
                  <a:latin typeface="Neo Sans Intel Medium" pitchFamily="34" charset="0"/>
                  <a:ea typeface="MS PGothic" pitchFamily="34" charset="-128"/>
                </a:rPr>
                <a:t>Embedded</a:t>
              </a:r>
              <a:endParaRPr lang="en-US" sz="1800" b="0" dirty="0">
                <a:solidFill>
                  <a:srgbClr val="0862A8"/>
                </a:solidFill>
                <a:effectLst>
                  <a:outerShdw blurRad="38100" dist="38100" dir="2700000" algn="tl">
                    <a:srgbClr val="000000">
                      <a:alpha val="43137"/>
                    </a:srgbClr>
                  </a:outerShdw>
                </a:effectLst>
                <a:latin typeface="Neo Sans Intel Medium" pitchFamily="34" charset="0"/>
                <a:ea typeface="MS PGothic" pitchFamily="34" charset="-128"/>
              </a:endParaRPr>
            </a:p>
          </p:txBody>
        </p:sp>
        <p:sp>
          <p:nvSpPr>
            <p:cNvPr id="27657" name="Text Box 5"/>
            <p:cNvSpPr txBox="1">
              <a:spLocks noChangeArrowheads="1"/>
            </p:cNvSpPr>
            <p:nvPr/>
          </p:nvSpPr>
          <p:spPr bwMode="auto">
            <a:xfrm>
              <a:off x="4236823" y="1102230"/>
              <a:ext cx="1976897" cy="701731"/>
            </a:xfrm>
            <a:prstGeom prst="rect">
              <a:avLst/>
            </a:prstGeom>
            <a:noFill/>
            <a:ln w="50800" algn="ctr">
              <a:noFill/>
              <a:miter lim="800000"/>
              <a:headEnd/>
              <a:tailEnd/>
            </a:ln>
          </p:spPr>
          <p:txBody>
            <a:bodyPr wrap="square" anchor="b">
              <a:spAutoFit/>
            </a:bodyPr>
            <a:lstStyle/>
            <a:p>
              <a:pPr algn="ctr" eaLnBrk="0" hangingPunct="0"/>
              <a:r>
                <a:rPr lang="en-US" sz="1800" b="0" dirty="0" smtClean="0">
                  <a:solidFill>
                    <a:srgbClr val="0862A8"/>
                  </a:solidFill>
                  <a:effectLst>
                    <a:outerShdw blurRad="38100" dist="38100" dir="2700000" algn="tl">
                      <a:srgbClr val="000000">
                        <a:alpha val="43137"/>
                      </a:srgbClr>
                    </a:outerShdw>
                  </a:effectLst>
                  <a:latin typeface="Neo Sans Intel Medium" pitchFamily="34" charset="0"/>
                  <a:ea typeface="MS PGothic" pitchFamily="34" charset="-128"/>
                </a:rPr>
                <a:t>Handhelds/</a:t>
              </a:r>
            </a:p>
            <a:p>
              <a:pPr algn="ctr" eaLnBrk="0" hangingPunct="0"/>
              <a:r>
                <a:rPr lang="en-US" sz="1800" b="0" dirty="0" err="1" smtClean="0">
                  <a:solidFill>
                    <a:srgbClr val="0862A8"/>
                  </a:solidFill>
                  <a:effectLst>
                    <a:outerShdw blurRad="38100" dist="38100" dir="2700000" algn="tl">
                      <a:srgbClr val="000000">
                        <a:alpha val="43137"/>
                      </a:srgbClr>
                    </a:outerShdw>
                  </a:effectLst>
                  <a:latin typeface="Neo Sans Intel Medium" pitchFamily="34" charset="0"/>
                  <a:ea typeface="MS PGothic" pitchFamily="34" charset="-128"/>
                </a:rPr>
                <a:t>Smartphones</a:t>
              </a:r>
              <a:endParaRPr lang="en-US" sz="1800" b="0" dirty="0">
                <a:solidFill>
                  <a:srgbClr val="0862A8"/>
                </a:solidFill>
                <a:effectLst>
                  <a:outerShdw blurRad="38100" dist="38100" dir="2700000" algn="tl">
                    <a:srgbClr val="000000">
                      <a:alpha val="43137"/>
                    </a:srgbClr>
                  </a:outerShdw>
                </a:effectLst>
                <a:latin typeface="Neo Sans Intel Medium" pitchFamily="34" charset="0"/>
                <a:ea typeface="MS PGothic" pitchFamily="34" charset="-128"/>
              </a:endParaRPr>
            </a:p>
          </p:txBody>
        </p:sp>
        <p:sp>
          <p:nvSpPr>
            <p:cNvPr id="27660" name="Text Box 12"/>
            <p:cNvSpPr txBox="1">
              <a:spLocks noChangeArrowheads="1"/>
            </p:cNvSpPr>
            <p:nvPr/>
          </p:nvSpPr>
          <p:spPr bwMode="auto">
            <a:xfrm>
              <a:off x="1560205" y="839081"/>
              <a:ext cx="1564326" cy="964880"/>
            </a:xfrm>
            <a:prstGeom prst="rect">
              <a:avLst/>
            </a:prstGeom>
            <a:noFill/>
            <a:ln w="50800" algn="ctr">
              <a:noFill/>
              <a:miter lim="800000"/>
              <a:headEnd/>
              <a:tailEnd/>
            </a:ln>
          </p:spPr>
          <p:txBody>
            <a:bodyPr wrap="square" anchor="b">
              <a:spAutoFit/>
            </a:bodyPr>
            <a:lstStyle/>
            <a:p>
              <a:pPr algn="ctr" eaLnBrk="0" hangingPunct="0"/>
              <a:r>
                <a:rPr lang="en-US" sz="1800" b="0" dirty="0" err="1" smtClean="0">
                  <a:solidFill>
                    <a:srgbClr val="0862A8"/>
                  </a:solidFill>
                  <a:effectLst>
                    <a:outerShdw blurRad="38100" dist="38100" dir="2700000" algn="tl">
                      <a:srgbClr val="000000">
                        <a:alpha val="43137"/>
                      </a:srgbClr>
                    </a:outerShdw>
                  </a:effectLst>
                  <a:latin typeface="Neo Sans Intel Medium" pitchFamily="34" charset="0"/>
                  <a:ea typeface="MS PGothic" pitchFamily="34" charset="-128"/>
                </a:rPr>
                <a:t>Netbooks</a:t>
              </a:r>
              <a:r>
                <a:rPr lang="en-US" sz="1800" b="0" dirty="0" smtClean="0">
                  <a:solidFill>
                    <a:srgbClr val="0862A8"/>
                  </a:solidFill>
                  <a:effectLst>
                    <a:outerShdw blurRad="38100" dist="38100" dir="2700000" algn="tl">
                      <a:srgbClr val="000000">
                        <a:alpha val="43137"/>
                      </a:srgbClr>
                    </a:outerShdw>
                  </a:effectLst>
                  <a:latin typeface="Neo Sans Intel Medium" pitchFamily="34" charset="0"/>
                  <a:ea typeface="MS PGothic" pitchFamily="34" charset="-128"/>
                </a:rPr>
                <a:t>/</a:t>
              </a:r>
            </a:p>
            <a:p>
              <a:pPr algn="ctr" eaLnBrk="0" hangingPunct="0"/>
              <a:r>
                <a:rPr lang="en-US" sz="1800" b="0" dirty="0" smtClean="0">
                  <a:solidFill>
                    <a:srgbClr val="0862A8"/>
                  </a:solidFill>
                  <a:effectLst>
                    <a:outerShdw blurRad="38100" dist="38100" dir="2700000" algn="tl">
                      <a:srgbClr val="000000">
                        <a:alpha val="43137"/>
                      </a:srgbClr>
                    </a:outerShdw>
                  </a:effectLst>
                  <a:latin typeface="Neo Sans Intel Medium" pitchFamily="34" charset="0"/>
                  <a:ea typeface="MS PGothic" pitchFamily="34" charset="-128"/>
                </a:rPr>
                <a:t>Entry level desktops</a:t>
              </a:r>
              <a:endParaRPr lang="en-US" sz="1800" b="0" dirty="0">
                <a:solidFill>
                  <a:srgbClr val="0862A8"/>
                </a:solidFill>
                <a:effectLst>
                  <a:outerShdw blurRad="38100" dist="38100" dir="2700000" algn="tl">
                    <a:srgbClr val="000000">
                      <a:alpha val="43137"/>
                    </a:srgbClr>
                  </a:outerShdw>
                </a:effectLst>
                <a:latin typeface="Neo Sans Intel Medium" pitchFamily="34" charset="0"/>
                <a:ea typeface="MS PGothic" pitchFamily="34" charset="-128"/>
              </a:endParaRPr>
            </a:p>
          </p:txBody>
        </p:sp>
        <p:sp>
          <p:nvSpPr>
            <p:cNvPr id="27663" name="Text Box 19"/>
            <p:cNvSpPr txBox="1">
              <a:spLocks noChangeArrowheads="1"/>
            </p:cNvSpPr>
            <p:nvPr/>
          </p:nvSpPr>
          <p:spPr bwMode="auto">
            <a:xfrm>
              <a:off x="5945845" y="1448479"/>
              <a:ext cx="1371600" cy="355482"/>
            </a:xfrm>
            <a:prstGeom prst="rect">
              <a:avLst/>
            </a:prstGeom>
            <a:noFill/>
            <a:ln w="50800" algn="ctr">
              <a:noFill/>
              <a:miter lim="800000"/>
              <a:headEnd/>
              <a:tailEnd/>
            </a:ln>
          </p:spPr>
          <p:txBody>
            <a:bodyPr anchor="b">
              <a:spAutoFit/>
            </a:bodyPr>
            <a:lstStyle/>
            <a:p>
              <a:pPr algn="ctr" eaLnBrk="0" hangingPunct="0"/>
              <a:r>
                <a:rPr lang="en-US" sz="1800" b="0" dirty="0" smtClean="0">
                  <a:solidFill>
                    <a:srgbClr val="0862A8"/>
                  </a:solidFill>
                  <a:effectLst>
                    <a:outerShdw blurRad="38100" dist="38100" dir="2700000" algn="tl">
                      <a:srgbClr val="000000">
                        <a:alpha val="43137"/>
                      </a:srgbClr>
                    </a:outerShdw>
                  </a:effectLst>
                  <a:latin typeface="Neo Sans Intel Medium" pitchFamily="34" charset="0"/>
                  <a:ea typeface="MS PGothic" pitchFamily="34" charset="-128"/>
                </a:rPr>
                <a:t>Auto</a:t>
              </a:r>
              <a:endParaRPr lang="en-US" sz="1800" b="0" dirty="0">
                <a:solidFill>
                  <a:srgbClr val="0862A8"/>
                </a:solidFill>
                <a:effectLst>
                  <a:outerShdw blurRad="38100" dist="38100" dir="2700000" algn="tl">
                    <a:srgbClr val="000000">
                      <a:alpha val="43137"/>
                    </a:srgbClr>
                  </a:outerShdw>
                </a:effectLst>
                <a:latin typeface="Neo Sans Intel Medium" pitchFamily="34" charset="0"/>
                <a:ea typeface="MS PGothic" pitchFamily="34" charset="-128"/>
              </a:endParaRPr>
            </a:p>
          </p:txBody>
        </p:sp>
        <p:sp>
          <p:nvSpPr>
            <p:cNvPr id="27666" name="Text Box 52"/>
            <p:cNvSpPr txBox="1">
              <a:spLocks noChangeArrowheads="1"/>
            </p:cNvSpPr>
            <p:nvPr/>
          </p:nvSpPr>
          <p:spPr bwMode="auto">
            <a:xfrm>
              <a:off x="3068064" y="1185330"/>
              <a:ext cx="1371600" cy="618631"/>
            </a:xfrm>
            <a:prstGeom prst="rect">
              <a:avLst/>
            </a:prstGeom>
            <a:noFill/>
            <a:ln w="50800" algn="ctr">
              <a:noFill/>
              <a:miter lim="800000"/>
              <a:headEnd/>
              <a:tailEnd/>
            </a:ln>
          </p:spPr>
          <p:txBody>
            <a:bodyPr lIns="0" rIns="0" anchor="b">
              <a:spAutoFit/>
            </a:bodyPr>
            <a:lstStyle/>
            <a:p>
              <a:pPr algn="ctr" eaLnBrk="0" hangingPunct="0"/>
              <a:r>
                <a:rPr lang="en-US" sz="1800" b="0" dirty="0">
                  <a:solidFill>
                    <a:srgbClr val="0862A8"/>
                  </a:solidFill>
                  <a:effectLst>
                    <a:outerShdw blurRad="38100" dist="38100" dir="2700000" algn="tl">
                      <a:srgbClr val="000000">
                        <a:alpha val="43137"/>
                      </a:srgbClr>
                    </a:outerShdw>
                  </a:effectLst>
                  <a:latin typeface="Neo Sans Intel Medium" pitchFamily="34" charset="0"/>
                  <a:ea typeface="MS PGothic" pitchFamily="34" charset="-128"/>
                </a:rPr>
                <a:t>Connected TV</a:t>
              </a:r>
            </a:p>
          </p:txBody>
        </p:sp>
        <p:sp>
          <p:nvSpPr>
            <p:cNvPr id="499750" name="Rectangle 38"/>
            <p:cNvSpPr>
              <a:spLocks noChangeArrowheads="1"/>
            </p:cNvSpPr>
            <p:nvPr/>
          </p:nvSpPr>
          <p:spPr bwMode="auto">
            <a:xfrm>
              <a:off x="404037" y="3795821"/>
              <a:ext cx="1219566" cy="775739"/>
            </a:xfrm>
            <a:prstGeom prst="rect">
              <a:avLst/>
            </a:prstGeom>
            <a:solidFill>
              <a:schemeClr val="tx2"/>
            </a:solidFill>
            <a:ln w="9525">
              <a:noFill/>
              <a:miter lim="800000"/>
              <a:headEnd/>
              <a:tailEnd/>
            </a:ln>
            <a:effectLst>
              <a:prstShdw prst="shdw17" dist="17961" dir="2700000">
                <a:schemeClr val="tx2">
                  <a:gamma/>
                  <a:shade val="60000"/>
                  <a:invGamma/>
                  <a:alpha val="50000"/>
                </a:schemeClr>
              </a:prstShdw>
            </a:effectLst>
          </p:spPr>
          <p:txBody>
            <a:bodyPr wrap="none" anchor="ctr"/>
            <a:lstStyle/>
            <a:p>
              <a:pPr>
                <a:defRPr/>
              </a:pPr>
              <a:endParaRPr lang="en-US">
                <a:latin typeface="+mn-lt"/>
              </a:endParaRPr>
            </a:p>
          </p:txBody>
        </p:sp>
        <p:sp>
          <p:nvSpPr>
            <p:cNvPr id="55" name="Rounded Rectangle 54"/>
            <p:cNvSpPr/>
            <p:nvPr/>
          </p:nvSpPr>
          <p:spPr>
            <a:xfrm>
              <a:off x="1691750" y="1796908"/>
              <a:ext cx="1322914" cy="1690688"/>
            </a:xfrm>
            <a:prstGeom prst="roundRect">
              <a:avLst/>
            </a:prstGeom>
            <a:solidFill>
              <a:schemeClr val="accent1"/>
            </a:solidFill>
            <a:ln>
              <a:noFill/>
              <a:prstDash val="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dirty="0">
                <a:solidFill>
                  <a:sysClr val="windowText" lastClr="000000"/>
                </a:solidFill>
              </a:endParaRPr>
            </a:p>
          </p:txBody>
        </p:sp>
        <p:sp>
          <p:nvSpPr>
            <p:cNvPr id="56" name="Rounded Rectangle 55"/>
            <p:cNvSpPr/>
            <p:nvPr/>
          </p:nvSpPr>
          <p:spPr>
            <a:xfrm>
              <a:off x="3130147" y="1796908"/>
              <a:ext cx="1322914" cy="1690688"/>
            </a:xfrm>
            <a:prstGeom prst="roundRect">
              <a:avLst/>
            </a:prstGeom>
            <a:solidFill>
              <a:schemeClr val="accent2"/>
            </a:solidFill>
            <a:ln>
              <a:noFill/>
              <a:prstDash val="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dirty="0">
                <a:solidFill>
                  <a:sysClr val="windowText" lastClr="000000"/>
                </a:solidFill>
              </a:endParaRPr>
            </a:p>
          </p:txBody>
        </p:sp>
        <p:sp>
          <p:nvSpPr>
            <p:cNvPr id="57" name="Rounded Rectangle 56"/>
            <p:cNvSpPr/>
            <p:nvPr/>
          </p:nvSpPr>
          <p:spPr>
            <a:xfrm>
              <a:off x="4556187" y="1796908"/>
              <a:ext cx="1322914" cy="1690688"/>
            </a:xfrm>
            <a:prstGeom prst="roundRect">
              <a:avLst/>
            </a:prstGeom>
            <a:solidFill>
              <a:schemeClr val="accent6">
                <a:lumMod val="60000"/>
                <a:lumOff val="40000"/>
              </a:schemeClr>
            </a:solidFill>
            <a:ln>
              <a:noFill/>
              <a:prstDash val="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dirty="0">
                <a:solidFill>
                  <a:sysClr val="windowText" lastClr="000000"/>
                </a:solidFill>
              </a:endParaRPr>
            </a:p>
          </p:txBody>
        </p:sp>
        <p:sp>
          <p:nvSpPr>
            <p:cNvPr id="58" name="Rounded Rectangle 57"/>
            <p:cNvSpPr/>
            <p:nvPr/>
          </p:nvSpPr>
          <p:spPr>
            <a:xfrm>
              <a:off x="5969871" y="1796908"/>
              <a:ext cx="1322914" cy="1690688"/>
            </a:xfrm>
            <a:prstGeom prst="roundRect">
              <a:avLst/>
            </a:prstGeom>
            <a:solidFill>
              <a:schemeClr val="accent2">
                <a:lumMod val="40000"/>
                <a:lumOff val="60000"/>
              </a:schemeClr>
            </a:solidFill>
            <a:ln>
              <a:noFill/>
              <a:prstDash val="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dirty="0">
                <a:solidFill>
                  <a:sysClr val="windowText" lastClr="000000"/>
                </a:solidFill>
              </a:endParaRPr>
            </a:p>
          </p:txBody>
        </p:sp>
        <p:sp>
          <p:nvSpPr>
            <p:cNvPr id="59" name="Rounded Rectangle 58"/>
            <p:cNvSpPr/>
            <p:nvPr/>
          </p:nvSpPr>
          <p:spPr>
            <a:xfrm>
              <a:off x="7371196" y="1796908"/>
              <a:ext cx="1322914" cy="1690688"/>
            </a:xfrm>
            <a:prstGeom prst="roundRect">
              <a:avLst/>
            </a:prstGeom>
            <a:solidFill>
              <a:schemeClr val="bg2"/>
            </a:solidFill>
            <a:ln>
              <a:noFill/>
              <a:prstDash val="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dirty="0">
                <a:solidFill>
                  <a:sysClr val="windowText" lastClr="000000"/>
                </a:solidFill>
              </a:endParaRPr>
            </a:p>
          </p:txBody>
        </p:sp>
        <p:pic>
          <p:nvPicPr>
            <p:cNvPr id="39" name="Picture 38" descr="open peak home 2.png"/>
            <p:cNvPicPr>
              <a:picLocks noChangeAspect="1"/>
            </p:cNvPicPr>
            <p:nvPr/>
          </p:nvPicPr>
          <p:blipFill>
            <a:blip r:embed="rId3" cstate="print"/>
            <a:stretch>
              <a:fillRect/>
            </a:stretch>
          </p:blipFill>
          <p:spPr bwMode="auto">
            <a:xfrm>
              <a:off x="7464941" y="2018104"/>
              <a:ext cx="1135425" cy="776368"/>
            </a:xfrm>
            <a:prstGeom prst="rect">
              <a:avLst/>
            </a:prstGeom>
            <a:effectLst>
              <a:reflection blurRad="6350" stA="52000" endA="300" endPos="35000" dir="5400000" sy="-100000" algn="bl" rotWithShape="0"/>
            </a:effectLst>
          </p:spPr>
        </p:pic>
        <p:sp>
          <p:nvSpPr>
            <p:cNvPr id="27658" name="Text Box 10"/>
            <p:cNvSpPr txBox="1">
              <a:spLocks noChangeArrowheads="1"/>
            </p:cNvSpPr>
            <p:nvPr/>
          </p:nvSpPr>
          <p:spPr bwMode="auto">
            <a:xfrm>
              <a:off x="4896418" y="3114533"/>
              <a:ext cx="1087157" cy="480131"/>
            </a:xfrm>
            <a:prstGeom prst="rect">
              <a:avLst/>
            </a:prstGeom>
            <a:noFill/>
            <a:ln w="50800" algn="ctr">
              <a:noFill/>
              <a:miter lim="800000"/>
              <a:headEnd/>
              <a:tailEnd/>
            </a:ln>
          </p:spPr>
          <p:txBody>
            <a:bodyPr wrap="none">
              <a:spAutoFit/>
            </a:bodyPr>
            <a:lstStyle/>
            <a:p>
              <a:pPr algn="ctr" eaLnBrk="0" hangingPunct="0"/>
              <a:r>
                <a:rPr lang="en-US" sz="1200" u="sng">
                  <a:solidFill>
                    <a:srgbClr val="FFFFFF"/>
                  </a:solidFill>
                  <a:latin typeface="+mn-lt"/>
                  <a:ea typeface="MS PGothic" pitchFamily="34" charset="-128"/>
                </a:rPr>
                <a:t>OS &amp;</a:t>
              </a:r>
            </a:p>
            <a:p>
              <a:pPr algn="ctr" eaLnBrk="0" hangingPunct="0"/>
              <a:r>
                <a:rPr lang="en-US" sz="1200" u="sng">
                  <a:solidFill>
                    <a:srgbClr val="FFFFFF"/>
                  </a:solidFill>
                  <a:latin typeface="+mn-lt"/>
                  <a:ea typeface="MS PGothic" pitchFamily="34" charset="-128"/>
                </a:rPr>
                <a:t>Sys. Infra.</a:t>
              </a:r>
            </a:p>
          </p:txBody>
        </p:sp>
        <p:pic>
          <p:nvPicPr>
            <p:cNvPr id="19492" name="Picture 13" descr="asus-sm copy"/>
            <p:cNvPicPr>
              <a:picLocks noChangeAspect="1" noChangeArrowheads="1"/>
            </p:cNvPicPr>
            <p:nvPr/>
          </p:nvPicPr>
          <p:blipFill>
            <a:blip r:embed="rId4" cstate="print"/>
            <a:srcRect l="5588" r="17217" b="21802"/>
            <a:stretch>
              <a:fillRect/>
            </a:stretch>
          </p:blipFill>
          <p:spPr bwMode="auto">
            <a:xfrm>
              <a:off x="4679390" y="1945501"/>
              <a:ext cx="1076506" cy="756679"/>
            </a:xfrm>
            <a:prstGeom prst="rect">
              <a:avLst/>
            </a:prstGeom>
            <a:noFill/>
            <a:ln w="9525">
              <a:noFill/>
              <a:miter lim="800000"/>
              <a:headEnd/>
              <a:tailEnd/>
            </a:ln>
            <a:effectLst>
              <a:reflection blurRad="6350" stA="52000" endA="300" endPos="35000" dir="5400000" sy="-100000" algn="bl" rotWithShape="0"/>
            </a:effectLst>
          </p:spPr>
        </p:pic>
        <p:sp>
          <p:nvSpPr>
            <p:cNvPr id="27661" name="Text Box 10"/>
            <p:cNvSpPr txBox="1">
              <a:spLocks noChangeArrowheads="1"/>
            </p:cNvSpPr>
            <p:nvPr/>
          </p:nvSpPr>
          <p:spPr bwMode="auto">
            <a:xfrm>
              <a:off x="1935172" y="3033571"/>
              <a:ext cx="1087157" cy="480131"/>
            </a:xfrm>
            <a:prstGeom prst="rect">
              <a:avLst/>
            </a:prstGeom>
            <a:noFill/>
            <a:ln w="50800" algn="ctr">
              <a:noFill/>
              <a:miter lim="800000"/>
              <a:headEnd/>
              <a:tailEnd/>
            </a:ln>
          </p:spPr>
          <p:txBody>
            <a:bodyPr wrap="none">
              <a:spAutoFit/>
            </a:bodyPr>
            <a:lstStyle/>
            <a:p>
              <a:pPr algn="ctr" eaLnBrk="0" hangingPunct="0"/>
              <a:r>
                <a:rPr lang="en-US" sz="1200" u="sng">
                  <a:solidFill>
                    <a:srgbClr val="FFFFFF"/>
                  </a:solidFill>
                  <a:latin typeface="+mn-lt"/>
                  <a:ea typeface="MS PGothic" pitchFamily="34" charset="-128"/>
                </a:rPr>
                <a:t>OS &amp;</a:t>
              </a:r>
            </a:p>
            <a:p>
              <a:pPr algn="ctr" eaLnBrk="0" hangingPunct="0"/>
              <a:r>
                <a:rPr lang="en-US" sz="1200" u="sng">
                  <a:solidFill>
                    <a:srgbClr val="FFFFFF"/>
                  </a:solidFill>
                  <a:latin typeface="+mn-lt"/>
                  <a:ea typeface="MS PGothic" pitchFamily="34" charset="-128"/>
                </a:rPr>
                <a:t>Sys. Infra.</a:t>
              </a:r>
            </a:p>
          </p:txBody>
        </p:sp>
        <p:pic>
          <p:nvPicPr>
            <p:cNvPr id="19487" name="Picture 8" descr="Asus_EeePC"/>
            <p:cNvPicPr>
              <a:picLocks noChangeAspect="1" noChangeArrowheads="1"/>
            </p:cNvPicPr>
            <p:nvPr/>
          </p:nvPicPr>
          <p:blipFill>
            <a:blip r:embed="rId5" cstate="print"/>
            <a:srcRect b="7230"/>
            <a:stretch>
              <a:fillRect/>
            </a:stretch>
          </p:blipFill>
          <p:spPr bwMode="auto">
            <a:xfrm>
              <a:off x="1723182" y="1805627"/>
              <a:ext cx="1172051" cy="904212"/>
            </a:xfrm>
            <a:prstGeom prst="rect">
              <a:avLst/>
            </a:prstGeom>
            <a:noFill/>
            <a:ln w="9525">
              <a:noFill/>
              <a:miter lim="800000"/>
              <a:headEnd/>
              <a:tailEnd/>
            </a:ln>
            <a:effectLst>
              <a:reflection blurRad="6350" stA="52000" endA="300" endPos="35000" dir="5400000" sy="-100000" algn="bl" rotWithShape="0"/>
            </a:effectLst>
          </p:spPr>
        </p:pic>
        <p:sp>
          <p:nvSpPr>
            <p:cNvPr id="27664" name="Text Box 10"/>
            <p:cNvSpPr txBox="1">
              <a:spLocks noChangeArrowheads="1"/>
            </p:cNvSpPr>
            <p:nvPr/>
          </p:nvSpPr>
          <p:spPr bwMode="auto">
            <a:xfrm>
              <a:off x="6640398" y="3047858"/>
              <a:ext cx="1087157" cy="480131"/>
            </a:xfrm>
            <a:prstGeom prst="rect">
              <a:avLst/>
            </a:prstGeom>
            <a:noFill/>
            <a:ln w="50800" algn="ctr">
              <a:noFill/>
              <a:miter lim="800000"/>
              <a:headEnd/>
              <a:tailEnd/>
            </a:ln>
          </p:spPr>
          <p:txBody>
            <a:bodyPr wrap="none">
              <a:spAutoFit/>
            </a:bodyPr>
            <a:lstStyle/>
            <a:p>
              <a:pPr algn="ctr" eaLnBrk="0" hangingPunct="0"/>
              <a:r>
                <a:rPr lang="en-US" sz="1200" u="sng">
                  <a:solidFill>
                    <a:srgbClr val="FFFFFF"/>
                  </a:solidFill>
                  <a:latin typeface="+mn-lt"/>
                  <a:ea typeface="MS PGothic" pitchFamily="34" charset="-128"/>
                </a:rPr>
                <a:t>OS &amp;</a:t>
              </a:r>
            </a:p>
            <a:p>
              <a:pPr algn="ctr" eaLnBrk="0" hangingPunct="0"/>
              <a:r>
                <a:rPr lang="en-US" sz="1200" u="sng">
                  <a:solidFill>
                    <a:srgbClr val="FFFFFF"/>
                  </a:solidFill>
                  <a:latin typeface="+mn-lt"/>
                  <a:ea typeface="MS PGothic" pitchFamily="34" charset="-128"/>
                </a:rPr>
                <a:t>Sys. Infra.</a:t>
              </a:r>
            </a:p>
          </p:txBody>
        </p:sp>
        <p:pic>
          <p:nvPicPr>
            <p:cNvPr id="19482" name="Picture 25" descr="78052_LR"/>
            <p:cNvPicPr preferRelativeResize="0">
              <a:picLocks noChangeAspect="1" noChangeArrowheads="1"/>
            </p:cNvPicPr>
            <p:nvPr/>
          </p:nvPicPr>
          <p:blipFill>
            <a:blip r:embed="rId6" cstate="print"/>
            <a:srcRect/>
            <a:stretch>
              <a:fillRect/>
            </a:stretch>
          </p:blipFill>
          <p:spPr bwMode="auto">
            <a:xfrm>
              <a:off x="6147604" y="2041140"/>
              <a:ext cx="967445" cy="668699"/>
            </a:xfrm>
            <a:prstGeom prst="rect">
              <a:avLst/>
            </a:prstGeom>
            <a:noFill/>
            <a:ln w="9525">
              <a:noFill/>
              <a:miter lim="800000"/>
              <a:headEnd/>
              <a:tailEnd/>
            </a:ln>
            <a:effectLst>
              <a:reflection blurRad="6350" stA="52000" endA="300" endPos="35000" dir="5400000" sy="-100000" algn="bl" rotWithShape="0"/>
            </a:effectLst>
          </p:spPr>
        </p:pic>
        <p:grpSp>
          <p:nvGrpSpPr>
            <p:cNvPr id="3" name="Group 36"/>
            <p:cNvGrpSpPr>
              <a:grpSpLocks/>
            </p:cNvGrpSpPr>
            <p:nvPr/>
          </p:nvGrpSpPr>
          <p:grpSpPr bwMode="auto">
            <a:xfrm>
              <a:off x="3242883" y="2156470"/>
              <a:ext cx="1097441" cy="545708"/>
              <a:chOff x="683879" y="2305210"/>
              <a:chExt cx="3073613" cy="2259106"/>
            </a:xfrm>
            <a:effectLst>
              <a:reflection blurRad="6350" stA="52000" endA="300" endPos="35000" dir="5400000" sy="-100000" algn="bl" rotWithShape="0"/>
            </a:effectLst>
          </p:grpSpPr>
          <p:pic>
            <p:nvPicPr>
              <p:cNvPr id="38" name="Picture 7"/>
              <p:cNvPicPr>
                <a:picLocks noChangeAspect="1" noChangeArrowheads="1"/>
              </p:cNvPicPr>
              <p:nvPr/>
            </p:nvPicPr>
            <p:blipFill>
              <a:blip r:embed="rId7" cstate="print"/>
              <a:srcRect/>
              <a:stretch>
                <a:fillRect/>
              </a:stretch>
            </p:blipFill>
            <p:spPr bwMode="auto">
              <a:xfrm>
                <a:off x="683879" y="2305210"/>
                <a:ext cx="3073613" cy="2259106"/>
              </a:xfrm>
              <a:prstGeom prst="rect">
                <a:avLst/>
              </a:prstGeom>
              <a:noFill/>
              <a:ln w="50800" algn="ctr">
                <a:noFill/>
                <a:miter lim="800000"/>
                <a:headEnd/>
                <a:tailEnd/>
              </a:ln>
              <a:effectLst>
                <a:outerShdw blurRad="355600" dir="13500000" sy="23000" kx="1200000" algn="br" rotWithShape="0">
                  <a:prstClr val="black">
                    <a:alpha val="31000"/>
                  </a:prstClr>
                </a:outerShdw>
              </a:effectLst>
            </p:spPr>
          </p:pic>
          <p:pic>
            <p:nvPicPr>
              <p:cNvPr id="40" name="Picture 10"/>
              <p:cNvPicPr>
                <a:picLocks noChangeAspect="1" noChangeArrowheads="1"/>
              </p:cNvPicPr>
              <p:nvPr/>
            </p:nvPicPr>
            <p:blipFill>
              <a:blip r:embed="rId8" cstate="print"/>
              <a:stretch>
                <a:fillRect/>
              </a:stretch>
            </p:blipFill>
            <p:spPr bwMode="auto">
              <a:xfrm>
                <a:off x="809001" y="2462215"/>
                <a:ext cx="2765311" cy="1557336"/>
              </a:xfrm>
              <a:prstGeom prst="rect">
                <a:avLst/>
              </a:prstGeom>
              <a:noFill/>
              <a:ln w="50800" algn="ctr">
                <a:noFill/>
                <a:miter lim="800000"/>
                <a:headEnd/>
                <a:tailEnd/>
              </a:ln>
              <a:effectLst>
                <a:softEdge rad="31750"/>
              </a:effectLst>
            </p:spPr>
          </p:pic>
        </p:grpSp>
        <p:pic>
          <p:nvPicPr>
            <p:cNvPr id="27669" name="Picture 11" descr="intel_rgb_100-lg"/>
            <p:cNvPicPr>
              <a:picLocks noChangeAspect="1" noChangeArrowheads="1"/>
            </p:cNvPicPr>
            <p:nvPr/>
          </p:nvPicPr>
          <p:blipFill>
            <a:blip r:embed="rId9" cstate="print">
              <a:lum bright="80000"/>
            </a:blip>
            <a:srcRect/>
            <a:stretch>
              <a:fillRect/>
            </a:stretch>
          </p:blipFill>
          <p:spPr bwMode="invGray">
            <a:xfrm>
              <a:off x="495144" y="4630596"/>
              <a:ext cx="967687" cy="758825"/>
            </a:xfrm>
            <a:prstGeom prst="rect">
              <a:avLst/>
            </a:prstGeom>
            <a:noFill/>
            <a:ln w="9525">
              <a:noFill/>
              <a:miter lim="800000"/>
              <a:headEnd/>
              <a:tailEnd/>
            </a:ln>
          </p:spPr>
        </p:pic>
        <p:grpSp>
          <p:nvGrpSpPr>
            <p:cNvPr id="4" name="Group 31"/>
            <p:cNvGrpSpPr>
              <a:grpSpLocks/>
            </p:cNvGrpSpPr>
            <p:nvPr/>
          </p:nvGrpSpPr>
          <p:grpSpPr bwMode="auto">
            <a:xfrm>
              <a:off x="528830" y="4052746"/>
              <a:ext cx="900317" cy="288925"/>
              <a:chOff x="228600" y="3627850"/>
              <a:chExt cx="933450" cy="288102"/>
            </a:xfrm>
          </p:grpSpPr>
          <p:pic>
            <p:nvPicPr>
              <p:cNvPr id="52" name="Picture 51" descr="meego_logo.png"/>
              <p:cNvPicPr>
                <a:picLocks noChangeAspect="1"/>
              </p:cNvPicPr>
              <p:nvPr/>
            </p:nvPicPr>
            <p:blipFill>
              <a:blip r:embed="rId10" cstate="print">
                <a:duotone>
                  <a:schemeClr val="accent5">
                    <a:shade val="45000"/>
                    <a:satMod val="135000"/>
                  </a:schemeClr>
                  <a:prstClr val="white"/>
                </a:duotone>
              </a:blip>
              <a:srcRect/>
              <a:stretch>
                <a:fillRect/>
              </a:stretch>
            </p:blipFill>
            <p:spPr>
              <a:xfrm>
                <a:off x="793280" y="3627850"/>
                <a:ext cx="368770" cy="288102"/>
              </a:xfrm>
              <a:prstGeom prst="rect">
                <a:avLst/>
              </a:prstGeom>
            </p:spPr>
          </p:pic>
          <p:pic>
            <p:nvPicPr>
              <p:cNvPr id="27682" name="Picture 52" descr="meego_logo.png"/>
              <p:cNvPicPr>
                <a:picLocks noChangeAspect="1"/>
              </p:cNvPicPr>
              <p:nvPr/>
            </p:nvPicPr>
            <p:blipFill>
              <a:blip r:embed="rId11" cstate="print">
                <a:lum bright="100000"/>
              </a:blip>
              <a:srcRect/>
              <a:stretch>
                <a:fillRect/>
              </a:stretch>
            </p:blipFill>
            <p:spPr bwMode="auto">
              <a:xfrm>
                <a:off x="228600" y="3627850"/>
                <a:ext cx="564680" cy="288102"/>
              </a:xfrm>
              <a:prstGeom prst="rect">
                <a:avLst/>
              </a:prstGeom>
              <a:noFill/>
              <a:ln w="9525">
                <a:noFill/>
                <a:miter lim="800000"/>
                <a:headEnd/>
                <a:tailEnd/>
              </a:ln>
            </p:spPr>
          </p:pic>
        </p:grpSp>
        <p:pic>
          <p:nvPicPr>
            <p:cNvPr id="34" name="Picture 33" descr="appcenter.png"/>
            <p:cNvPicPr>
              <a:picLocks noChangeAspect="1"/>
            </p:cNvPicPr>
            <p:nvPr/>
          </p:nvPicPr>
          <p:blipFill>
            <a:blip r:embed="rId12" cstate="print"/>
            <a:srcRect/>
            <a:stretch>
              <a:fillRect/>
            </a:stretch>
          </p:blipFill>
          <p:spPr>
            <a:xfrm>
              <a:off x="436206" y="3095801"/>
              <a:ext cx="1117885" cy="559753"/>
            </a:xfrm>
            <a:prstGeom prst="roundRect">
              <a:avLst>
                <a:gd name="adj" fmla="val 10228"/>
              </a:avLst>
            </a:prstGeom>
            <a:noFill/>
            <a:ln w="9525">
              <a:noFill/>
              <a:miter lim="800000"/>
              <a:headEnd/>
              <a:tailEnd/>
            </a:ln>
            <a:effectLst>
              <a:outerShdw blurRad="50800" dist="38100" dir="2700000" algn="tl" rotWithShape="0">
                <a:prstClr val="black">
                  <a:alpha val="40000"/>
                </a:prstClr>
              </a:outerShdw>
            </a:effectLst>
          </p:spPr>
        </p:pic>
        <p:sp>
          <p:nvSpPr>
            <p:cNvPr id="48" name="AutoShape 7"/>
            <p:cNvSpPr>
              <a:spLocks noChangeArrowheads="1"/>
            </p:cNvSpPr>
            <p:nvPr/>
          </p:nvSpPr>
          <p:spPr bwMode="auto">
            <a:xfrm>
              <a:off x="1658819" y="2981183"/>
              <a:ext cx="7027981" cy="788988"/>
            </a:xfrm>
            <a:prstGeom prst="roundRect">
              <a:avLst>
                <a:gd name="adj" fmla="val 15185"/>
              </a:avLst>
            </a:prstGeom>
            <a:gradFill flip="none" rotWithShape="1">
              <a:gsLst>
                <a:gs pos="0">
                  <a:schemeClr val="bg1">
                    <a:lumMod val="85000"/>
                    <a:shade val="30000"/>
                    <a:satMod val="115000"/>
                  </a:schemeClr>
                </a:gs>
                <a:gs pos="50000">
                  <a:schemeClr val="bg1">
                    <a:lumMod val="85000"/>
                    <a:shade val="67500"/>
                    <a:satMod val="115000"/>
                  </a:schemeClr>
                </a:gs>
                <a:gs pos="100000">
                  <a:schemeClr val="bg1">
                    <a:lumMod val="85000"/>
                    <a:shade val="100000"/>
                    <a:satMod val="115000"/>
                  </a:schemeClr>
                </a:gs>
              </a:gsLst>
              <a:lin ang="16200000" scaled="1"/>
              <a:tileRect/>
            </a:gradFill>
            <a:ln w="19050" algn="ctr">
              <a:noFill/>
              <a:round/>
              <a:headEnd/>
              <a:tailEnd/>
            </a:ln>
            <a:effectLst>
              <a:outerShdw blurRad="149987" dist="889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2400" b="0" dirty="0" smtClean="0">
                  <a:solidFill>
                    <a:srgbClr val="FFFFFF"/>
                  </a:solidFill>
                  <a:effectLst>
                    <a:outerShdw blurRad="38100" dist="38100" dir="2700000" algn="tl">
                      <a:srgbClr val="000000">
                        <a:alpha val="43137"/>
                      </a:srgbClr>
                    </a:outerShdw>
                  </a:effectLst>
                  <a:latin typeface="Neo Sans Intel Medium" pitchFamily="34" charset="0"/>
                  <a:cs typeface="Arial" pitchFamily="34" charset="0"/>
                </a:rPr>
                <a:t>Intel® Atom™ Developer Program and</a:t>
              </a:r>
              <a:br>
                <a:rPr lang="en-US" sz="2400" b="0" dirty="0" smtClean="0">
                  <a:solidFill>
                    <a:srgbClr val="FFFFFF"/>
                  </a:solidFill>
                  <a:effectLst>
                    <a:outerShdw blurRad="38100" dist="38100" dir="2700000" algn="tl">
                      <a:srgbClr val="000000">
                        <a:alpha val="43137"/>
                      </a:srgbClr>
                    </a:outerShdw>
                  </a:effectLst>
                  <a:latin typeface="Neo Sans Intel Medium" pitchFamily="34" charset="0"/>
                  <a:cs typeface="Arial" pitchFamily="34" charset="0"/>
                </a:rPr>
              </a:br>
              <a:r>
                <a:rPr lang="en-US" sz="2400" b="0" dirty="0" smtClean="0">
                  <a:solidFill>
                    <a:srgbClr val="FFFFFF"/>
                  </a:solidFill>
                  <a:effectLst>
                    <a:outerShdw blurRad="38100" dist="38100" dir="2700000" algn="tl">
                      <a:srgbClr val="000000">
                        <a:alpha val="43137"/>
                      </a:srgbClr>
                    </a:outerShdw>
                  </a:effectLst>
                  <a:latin typeface="Neo Sans Intel Medium" pitchFamily="34" charset="0"/>
                  <a:cs typeface="Arial" pitchFamily="34" charset="0"/>
                </a:rPr>
                <a:t>Intel </a:t>
              </a:r>
              <a:r>
                <a:rPr lang="en-US" sz="2400" b="0" dirty="0" err="1" smtClean="0">
                  <a:solidFill>
                    <a:srgbClr val="FFFFFF"/>
                  </a:solidFill>
                  <a:effectLst>
                    <a:outerShdw blurRad="38100" dist="38100" dir="2700000" algn="tl">
                      <a:srgbClr val="000000">
                        <a:alpha val="43137"/>
                      </a:srgbClr>
                    </a:outerShdw>
                  </a:effectLst>
                  <a:latin typeface="Neo Sans Intel Medium" pitchFamily="34" charset="0"/>
                  <a:cs typeface="Arial" pitchFamily="34" charset="0"/>
                </a:rPr>
                <a:t>AppUp</a:t>
              </a:r>
              <a:r>
                <a:rPr lang="en-US" sz="2400" b="0" baseline="30000" dirty="0" smtClean="0">
                  <a:solidFill>
                    <a:srgbClr val="FFFFFF"/>
                  </a:solidFill>
                  <a:effectLst>
                    <a:outerShdw blurRad="38100" dist="38100" dir="2700000" algn="tl">
                      <a:srgbClr val="000000">
                        <a:alpha val="43137"/>
                      </a:srgbClr>
                    </a:outerShdw>
                  </a:effectLst>
                  <a:latin typeface="+mj-lt"/>
                  <a:cs typeface="Arial" pitchFamily="34" charset="0"/>
                </a:rPr>
                <a:t>℠</a:t>
              </a:r>
              <a:r>
                <a:rPr lang="en-US" sz="2400" b="0" dirty="0" smtClean="0">
                  <a:solidFill>
                    <a:srgbClr val="FFFFFF"/>
                  </a:solidFill>
                  <a:effectLst>
                    <a:outerShdw blurRad="38100" dist="38100" dir="2700000" algn="tl">
                      <a:srgbClr val="000000">
                        <a:alpha val="43137"/>
                      </a:srgbClr>
                    </a:outerShdw>
                  </a:effectLst>
                  <a:latin typeface="Neo Sans Intel Medium" pitchFamily="34" charset="0"/>
                  <a:cs typeface="Arial" pitchFamily="34" charset="0"/>
                </a:rPr>
                <a:t> Center </a:t>
              </a:r>
            </a:p>
          </p:txBody>
        </p:sp>
        <p:sp>
          <p:nvSpPr>
            <p:cNvPr id="50" name="AutoShape 7"/>
            <p:cNvSpPr>
              <a:spLocks noChangeArrowheads="1"/>
            </p:cNvSpPr>
            <p:nvPr/>
          </p:nvSpPr>
          <p:spPr bwMode="auto">
            <a:xfrm>
              <a:off x="1658819" y="3802714"/>
              <a:ext cx="7027981" cy="788988"/>
            </a:xfrm>
            <a:prstGeom prst="roundRect">
              <a:avLst>
                <a:gd name="adj" fmla="val 15185"/>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ln w="19050" algn="ctr">
              <a:noFill/>
              <a:round/>
              <a:headEnd/>
              <a:tailEnd/>
            </a:ln>
            <a:effectLst>
              <a:outerShdw blurRad="149987" dist="889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r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ja-JP" sz="2800" b="0" dirty="0" err="1" smtClean="0">
                  <a:solidFill>
                    <a:srgbClr val="FFFFFF"/>
                  </a:solidFill>
                  <a:effectLst>
                    <a:outerShdw blurRad="38100" dist="38100" dir="2700000" algn="tl">
                      <a:srgbClr val="000000">
                        <a:alpha val="43137"/>
                      </a:srgbClr>
                    </a:outerShdw>
                  </a:effectLst>
                  <a:latin typeface="Neo Sans Intel Medium" pitchFamily="34" charset="0"/>
                  <a:cs typeface="Arial" pitchFamily="34" charset="0"/>
                </a:rPr>
                <a:t>MeeGo</a:t>
              </a:r>
              <a:r>
                <a:rPr lang="en-US" altLang="ja-JP" sz="2800" b="0" dirty="0" smtClean="0">
                  <a:solidFill>
                    <a:srgbClr val="FFFFFF"/>
                  </a:solidFill>
                  <a:effectLst>
                    <a:outerShdw blurRad="38100" dist="38100" dir="2700000" algn="tl">
                      <a:srgbClr val="000000">
                        <a:alpha val="43137"/>
                      </a:srgbClr>
                    </a:outerShdw>
                  </a:effectLst>
                  <a:latin typeface="Neo Sans Intel Medium" pitchFamily="34" charset="0"/>
                  <a:cs typeface="Arial" pitchFamily="34" charset="0"/>
                </a:rPr>
                <a:t> = Moblin™ + Best of </a:t>
              </a:r>
              <a:r>
                <a:rPr lang="en-US" altLang="ja-JP" sz="2800" b="0" dirty="0" err="1" smtClean="0">
                  <a:solidFill>
                    <a:srgbClr val="FFFFFF"/>
                  </a:solidFill>
                  <a:effectLst>
                    <a:outerShdw blurRad="38100" dist="38100" dir="2700000" algn="tl">
                      <a:srgbClr val="000000">
                        <a:alpha val="43137"/>
                      </a:srgbClr>
                    </a:outerShdw>
                  </a:effectLst>
                  <a:latin typeface="Neo Sans Intel Medium" pitchFamily="34" charset="0"/>
                  <a:cs typeface="Arial" pitchFamily="34" charset="0"/>
                </a:rPr>
                <a:t>Maemo</a:t>
              </a:r>
              <a:r>
                <a:rPr lang="en-US" altLang="ja-JP" sz="2800" b="0" baseline="30000" dirty="0" smtClean="0">
                  <a:solidFill>
                    <a:srgbClr val="FFFFFF"/>
                  </a:solidFill>
                  <a:effectLst>
                    <a:outerShdw blurRad="38100" dist="38100" dir="2700000" algn="tl">
                      <a:srgbClr val="000000">
                        <a:alpha val="43137"/>
                      </a:srgbClr>
                    </a:outerShdw>
                  </a:effectLst>
                  <a:latin typeface="Neo Sans Intel Medium" pitchFamily="34" charset="0"/>
                  <a:cs typeface="Arial" pitchFamily="34" charset="0"/>
                </a:rPr>
                <a:t>*</a:t>
              </a:r>
              <a:r>
                <a:rPr lang="en-US" altLang="ja-JP" sz="1600" dirty="0" smtClean="0">
                  <a:solidFill>
                    <a:srgbClr val="FFFFFF"/>
                  </a:solidFill>
                  <a:cs typeface="Arial" pitchFamily="34" charset="0"/>
                </a:rPr>
                <a:t> </a:t>
              </a:r>
            </a:p>
          </p:txBody>
        </p:sp>
        <p:sp>
          <p:nvSpPr>
            <p:cNvPr id="51" name="AutoShape 7"/>
            <p:cNvSpPr>
              <a:spLocks noChangeArrowheads="1"/>
            </p:cNvSpPr>
            <p:nvPr/>
          </p:nvSpPr>
          <p:spPr bwMode="auto">
            <a:xfrm>
              <a:off x="1658819" y="4624246"/>
              <a:ext cx="7027981" cy="788988"/>
            </a:xfrm>
            <a:prstGeom prst="roundRect">
              <a:avLst>
                <a:gd name="adj" fmla="val 15185"/>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w="19050" algn="ctr">
              <a:noFill/>
              <a:round/>
              <a:headEnd/>
              <a:tailEnd/>
            </a:ln>
            <a:effectLst>
              <a:outerShdw blurRad="149987" dist="889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altLang="ja-JP" sz="2000" b="0" dirty="0" smtClean="0">
                  <a:solidFill>
                    <a:srgbClr val="FFFFFF"/>
                  </a:solidFill>
                  <a:effectLst>
                    <a:outerShdw blurRad="38100" dist="38100" dir="2700000" algn="tl">
                      <a:srgbClr val="000000">
                        <a:alpha val="43137"/>
                      </a:srgbClr>
                    </a:outerShdw>
                  </a:effectLst>
                  <a:latin typeface="Neo Sans Intel Medium" pitchFamily="34" charset="0"/>
                  <a:cs typeface="Arial" pitchFamily="34" charset="0"/>
                </a:rPr>
                <a:t>Platforms based on Intel® Atom™ processors</a:t>
              </a:r>
            </a:p>
          </p:txBody>
        </p:sp>
        <p:pic>
          <p:nvPicPr>
            <p:cNvPr id="33" name="Picture 32" descr="atom_crop_prcs.png"/>
            <p:cNvPicPr>
              <a:picLocks noChangeAspect="1"/>
            </p:cNvPicPr>
            <p:nvPr/>
          </p:nvPicPr>
          <p:blipFill>
            <a:blip r:embed="rId13" cstate="screen"/>
            <a:stretch>
              <a:fillRect/>
            </a:stretch>
          </p:blipFill>
          <p:spPr>
            <a:xfrm>
              <a:off x="387959" y="4688958"/>
              <a:ext cx="1196290" cy="903768"/>
            </a:xfrm>
            <a:prstGeom prst="rect">
              <a:avLst/>
            </a:prstGeom>
          </p:spPr>
        </p:pic>
      </p:grpSp>
      <p:sp>
        <p:nvSpPr>
          <p:cNvPr id="35" name="Title 34"/>
          <p:cNvSpPr>
            <a:spLocks noGrp="1"/>
          </p:cNvSpPr>
          <p:nvPr>
            <p:ph type="title"/>
          </p:nvPr>
        </p:nvSpPr>
        <p:spPr/>
        <p:txBody>
          <a:bodyPr/>
          <a:lstStyle/>
          <a:p>
            <a:r>
              <a:rPr lang="en-US" dirty="0" err="1" smtClean="0"/>
              <a:t>MeeGo</a:t>
            </a:r>
            <a:r>
              <a:rPr lang="en-US" baseline="30000" dirty="0" smtClean="0"/>
              <a:t>*</a:t>
            </a:r>
            <a:r>
              <a:rPr lang="en-US" dirty="0" smtClean="0"/>
              <a:t>:  One OS, Multiple Devices</a:t>
            </a:r>
            <a:endParaRPr lang="en-US" dirty="0"/>
          </a:p>
        </p:txBody>
      </p:sp>
      <p:sp>
        <p:nvSpPr>
          <p:cNvPr id="37" name="TextBox 36"/>
          <p:cNvSpPr txBox="1"/>
          <p:nvPr/>
        </p:nvSpPr>
        <p:spPr>
          <a:xfrm>
            <a:off x="4344838" y="5932448"/>
            <a:ext cx="4854213" cy="267766"/>
          </a:xfrm>
          <a:prstGeom prst="rect">
            <a:avLst/>
          </a:prstGeom>
          <a:noFill/>
        </p:spPr>
        <p:txBody>
          <a:bodyPr wrap="none" rtlCol="0">
            <a:spAutoFit/>
          </a:bodyPr>
          <a:lstStyle/>
          <a:p>
            <a:r>
              <a:rPr lang="en-US" sz="1200" b="0" i="1" dirty="0" smtClean="0">
                <a:latin typeface="Arial" pitchFamily="34" charset="0"/>
                <a:cs typeface="Arial" pitchFamily="34" charset="0"/>
              </a:rPr>
              <a:t>* Other names and brands may be claimed as the property of others.</a:t>
            </a:r>
            <a:endParaRPr lang="en-US" sz="1200" b="0" i="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5" y="2838450"/>
            <a:ext cx="8229600" cy="1143000"/>
          </a:xfrm>
        </p:spPr>
        <p:txBody>
          <a:bodyPr/>
          <a:lstStyle/>
          <a:p>
            <a:r>
              <a:rPr lang="en-US" dirty="0" smtClean="0"/>
              <a:t>Backup</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MeeGo</a:t>
            </a:r>
            <a:r>
              <a:rPr lang="en-US" dirty="0"/>
              <a:t> </a:t>
            </a:r>
            <a:r>
              <a:rPr lang="en-US" dirty="0" smtClean="0"/>
              <a:t>SDK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Intended for any </a:t>
            </a:r>
            <a:r>
              <a:rPr lang="en-US" dirty="0" err="1" smtClean="0"/>
              <a:t>linux</a:t>
            </a:r>
            <a:r>
              <a:rPr lang="en-US" dirty="0" smtClean="0"/>
              <a:t> distribution</a:t>
            </a:r>
          </a:p>
          <a:p>
            <a:r>
              <a:rPr lang="en-US" dirty="0" smtClean="0"/>
              <a:t>Works on top of a </a:t>
            </a:r>
            <a:r>
              <a:rPr lang="en-US" dirty="0" err="1" smtClean="0"/>
              <a:t>chroot</a:t>
            </a:r>
            <a:r>
              <a:rPr lang="en-US" dirty="0" smtClean="0"/>
              <a:t> environment</a:t>
            </a:r>
          </a:p>
          <a:p>
            <a:r>
              <a:rPr lang="en-US" dirty="0" smtClean="0"/>
              <a:t>Based on QT 4.6</a:t>
            </a:r>
          </a:p>
          <a:p>
            <a:r>
              <a:rPr lang="en-US" dirty="0" smtClean="0"/>
              <a:t>Toolset available:</a:t>
            </a:r>
          </a:p>
          <a:p>
            <a:pPr lvl="1"/>
            <a:r>
              <a:rPr lang="en-US" dirty="0" smtClean="0"/>
              <a:t>Communication Services: </a:t>
            </a:r>
            <a:r>
              <a:rPr lang="en-US" dirty="0" err="1" smtClean="0"/>
              <a:t>ConnMan</a:t>
            </a:r>
            <a:r>
              <a:rPr lang="en-US" dirty="0" smtClean="0"/>
              <a:t>, </a:t>
            </a:r>
            <a:r>
              <a:rPr lang="en-US" dirty="0" err="1" smtClean="0"/>
              <a:t>oFono</a:t>
            </a:r>
            <a:r>
              <a:rPr lang="en-US" dirty="0" smtClean="0"/>
              <a:t>, Telepathy</a:t>
            </a:r>
          </a:p>
          <a:p>
            <a:pPr lvl="1"/>
            <a:r>
              <a:rPr lang="en-US" dirty="0" smtClean="0"/>
              <a:t>Internet: </a:t>
            </a:r>
            <a:r>
              <a:rPr lang="en-US" dirty="0" err="1" smtClean="0"/>
              <a:t>WebKit</a:t>
            </a:r>
            <a:endParaRPr lang="en-US" dirty="0" smtClean="0"/>
          </a:p>
          <a:p>
            <a:pPr lvl="1"/>
            <a:r>
              <a:rPr lang="en-US" dirty="0" smtClean="0"/>
              <a:t>Visual: OpenGL ES, Cairo and </a:t>
            </a:r>
            <a:r>
              <a:rPr lang="en-US" dirty="0" err="1" smtClean="0"/>
              <a:t>Qpainter</a:t>
            </a:r>
            <a:endParaRPr lang="en-US" dirty="0" smtClean="0"/>
          </a:p>
          <a:p>
            <a:pPr lvl="1"/>
            <a:r>
              <a:rPr lang="en-US" dirty="0" smtClean="0"/>
              <a:t>Media: </a:t>
            </a:r>
            <a:r>
              <a:rPr lang="en-US" dirty="0" err="1" smtClean="0"/>
              <a:t>Gstreamer</a:t>
            </a:r>
            <a:r>
              <a:rPr lang="en-US" dirty="0" smtClean="0"/>
              <a:t>, </a:t>
            </a:r>
            <a:r>
              <a:rPr lang="en-US" dirty="0" err="1" smtClean="0"/>
              <a:t>PulseAudio</a:t>
            </a:r>
            <a:endParaRPr lang="en-US" dirty="0" smtClean="0"/>
          </a:p>
          <a:p>
            <a:pPr lvl="1"/>
            <a:r>
              <a:rPr lang="en-US" dirty="0" smtClean="0"/>
              <a:t>Data: Tracker, </a:t>
            </a:r>
            <a:r>
              <a:rPr lang="en-US" dirty="0" err="1" smtClean="0"/>
              <a:t>PackageKit</a:t>
            </a:r>
            <a:r>
              <a:rPr lang="en-US" dirty="0" smtClean="0"/>
              <a:t>, </a:t>
            </a:r>
            <a:r>
              <a:rPr lang="en-US" dirty="0" err="1" smtClean="0"/>
              <a:t>ContextKit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1"/>
          <p:cNvSpPr txBox="1">
            <a:spLocks noGrp="1"/>
          </p:cNvSpPr>
          <p:nvPr/>
        </p:nvSpPr>
        <p:spPr bwMode="auto">
          <a:xfrm>
            <a:off x="0" y="6438900"/>
            <a:ext cx="415925" cy="304800"/>
          </a:xfrm>
          <a:prstGeom prst="rect">
            <a:avLst/>
          </a:prstGeom>
          <a:noFill/>
          <a:ln w="9525">
            <a:noFill/>
            <a:miter lim="800000"/>
            <a:headEnd/>
            <a:tailEnd/>
          </a:ln>
        </p:spPr>
        <p:txBody>
          <a:bodyPr lIns="0" tIns="0" rIns="0" bIns="0"/>
          <a:lstStyle/>
          <a:p>
            <a:pPr eaLnBrk="0" hangingPunct="0"/>
            <a:fld id="{773A2D9A-2D8A-4EF0-A69E-D1E0046D804C}" type="slidenum">
              <a:rPr lang="en-US" sz="800">
                <a:solidFill>
                  <a:srgbClr val="FFFFFF"/>
                </a:solidFill>
              </a:rPr>
              <a:pPr eaLnBrk="0" hangingPunct="0"/>
              <a:t>22</a:t>
            </a:fld>
            <a:endParaRPr lang="en-US" sz="800">
              <a:solidFill>
                <a:srgbClr val="FFFFFF"/>
              </a:solidFill>
            </a:endParaRPr>
          </a:p>
        </p:txBody>
      </p:sp>
      <p:sp>
        <p:nvSpPr>
          <p:cNvPr id="37891" name="Rectangle 2"/>
          <p:cNvSpPr>
            <a:spLocks noGrp="1" noChangeArrowheads="1"/>
          </p:cNvSpPr>
          <p:nvPr>
            <p:ph type="title"/>
          </p:nvPr>
        </p:nvSpPr>
        <p:spPr>
          <a:xfrm>
            <a:off x="395288" y="0"/>
            <a:ext cx="8229600" cy="609600"/>
          </a:xfrm>
        </p:spPr>
        <p:txBody>
          <a:bodyPr/>
          <a:lstStyle/>
          <a:p>
            <a:pPr eaLnBrk="1" hangingPunct="1">
              <a:defRPr/>
            </a:pPr>
            <a:r>
              <a:rPr lang="en-US" dirty="0" smtClean="0">
                <a:latin typeface="+mj-lt"/>
              </a:rPr>
              <a:t>Legal Disclaimer</a:t>
            </a:r>
          </a:p>
        </p:txBody>
      </p:sp>
      <p:sp>
        <p:nvSpPr>
          <p:cNvPr id="34820" name="Content Placeholder 5"/>
          <p:cNvSpPr>
            <a:spLocks noGrp="1"/>
          </p:cNvSpPr>
          <p:nvPr>
            <p:ph idx="1"/>
          </p:nvPr>
        </p:nvSpPr>
        <p:spPr bwMode="auto">
          <a:xfrm>
            <a:off x="185739" y="623887"/>
            <a:ext cx="8701086" cy="4525963"/>
          </a:xfrm>
          <a:noFill/>
          <a:ln>
            <a:miter lim="800000"/>
            <a:headEnd/>
            <a:tailEnd/>
          </a:ln>
        </p:spPr>
        <p:txBody>
          <a:bodyPr vert="horz" wrap="square" lIns="91440" tIns="45720" rIns="91440" bIns="45720" numCol="1" anchor="t" anchorCtr="0" compatLnSpc="1">
            <a:prstTxWarp prst="textNoShape">
              <a:avLst/>
            </a:prstTxWarp>
          </a:bodyPr>
          <a:lstStyle/>
          <a:p>
            <a:r>
              <a:rPr lang="en-US" sz="1100" dirty="0" smtClean="0">
                <a:latin typeface="Verdana" pitchFamily="34" charset="0"/>
                <a:cs typeface="Verdana" pitchFamily="34" charset="0"/>
              </a:rPr>
              <a:t>INFORMATION IN THIS DOCUMENT IS PROVIDED IN CONNECTION WITH INTEL® PRODUCTS. EXCEPT AS PROVIDED IN INTEL’S TERMS AND CONDITIONS OF SALE FOR SUCH PRODUCTS, INTEL ASSUMES NO LIABILITY WHATSOEVER, AND INTEL DISCLAIMS ANY EXPRESS OR IMPLIED WARRANTY RELATING TO SALE AND/OR USE OF INTEL PRODUCTS, INCLUDING LIABILITY OR WARRANTIES RELATING TO FITNESS FOR A PARTICULAR PURPOSE, MERCHANTABILITY, OR INFRINGEMENT OF ANY PATENT, COPYRIGHT, OR OTHER INTELLECTUAL PROPERTY RIGHT. Intel products are not intended for use in medical, life-saving, life-sustaining, critical control or safety systems, or in nuclear facility applications. </a:t>
            </a:r>
          </a:p>
          <a:p>
            <a:r>
              <a:rPr lang="en-US" sz="1100" dirty="0" smtClean="0">
                <a:latin typeface="Verdana" pitchFamily="34" charset="0"/>
                <a:cs typeface="Verdana" pitchFamily="34" charset="0"/>
              </a:rPr>
              <a:t>Intel products may contain design defects or errors known as errata which may cause the product to deviate from published specifications. Current characterized errata are available on request.</a:t>
            </a:r>
          </a:p>
          <a:p>
            <a:r>
              <a:rPr lang="en-US" sz="1100" dirty="0" smtClean="0">
                <a:latin typeface="Verdana" pitchFamily="34" charset="0"/>
                <a:cs typeface="Verdana" pitchFamily="34" charset="0"/>
              </a:rPr>
              <a:t>Intel may make changes to dates, specifications, product descriptions, and plans referenced in this document at any time, without notice. </a:t>
            </a:r>
          </a:p>
          <a:p>
            <a:r>
              <a:rPr lang="en-US" sz="1100" dirty="0" smtClean="0">
                <a:latin typeface="Verdana" pitchFamily="34" charset="0"/>
                <a:cs typeface="Verdana" pitchFamily="34" charset="0"/>
              </a:rPr>
              <a:t>This document may contain information on products in the design phase of development. The information here is subject to change without notice. Do not finalize a design with this information. </a:t>
            </a:r>
          </a:p>
          <a:p>
            <a:r>
              <a:rPr lang="en-US" sz="1100" dirty="0" smtClean="0">
                <a:latin typeface="Verdana" pitchFamily="34" charset="0"/>
                <a:cs typeface="Verdana" pitchFamily="34" charset="0"/>
              </a:rPr>
              <a:t>Designers must not rely on the absence or characteristics of any features or instructions marked "reserved" or "undefined." Intel reserves these for future definition and shall have no responsibility whatsoever for conflicts or incompatibilities arising from future changes to them.  </a:t>
            </a:r>
          </a:p>
          <a:p>
            <a:r>
              <a:rPr lang="en-US" sz="1100" dirty="0" smtClean="0">
                <a:latin typeface="Verdana" pitchFamily="34" charset="0"/>
                <a:cs typeface="Verdana" pitchFamily="34" charset="0"/>
              </a:rPr>
              <a:t>Intel Corporation may have patents or pending patent applications, trademarks, copyrights, or other intellectual property rights that relate to the presented subject matter. The furnishing of documents and other materials and information does not provide any license, express or implied, by </a:t>
            </a:r>
            <a:r>
              <a:rPr lang="en-US" sz="1100" dirty="0" err="1" smtClean="0">
                <a:latin typeface="Verdana" pitchFamily="34" charset="0"/>
                <a:cs typeface="Verdana" pitchFamily="34" charset="0"/>
              </a:rPr>
              <a:t>estoppel</a:t>
            </a:r>
            <a:r>
              <a:rPr lang="en-US" sz="1100" dirty="0" smtClean="0">
                <a:latin typeface="Verdana" pitchFamily="34" charset="0"/>
                <a:cs typeface="Verdana" pitchFamily="34" charset="0"/>
              </a:rPr>
              <a:t> or otherwise, to any such patents, trademarks, copyrights, or other intellectual property rights.</a:t>
            </a:r>
          </a:p>
          <a:p>
            <a:r>
              <a:rPr lang="en-US" sz="1100" dirty="0" smtClean="0">
                <a:latin typeface="Verdana" pitchFamily="34" charset="0"/>
                <a:cs typeface="Verdana" pitchFamily="34" charset="0"/>
              </a:rPr>
              <a:t>Wireless connectivity and some features may require you to purchase additional software, services or external hardware. </a:t>
            </a:r>
          </a:p>
          <a:p>
            <a:r>
              <a:rPr lang="en-US" sz="1100" dirty="0" smtClean="0">
                <a:latin typeface="Verdana" pitchFamily="34" charset="0"/>
                <a:cs typeface="Verdana" pitchFamily="34" charset="0"/>
              </a:rPr>
              <a:t>Performance tests and ratings are measured using specific computer systems and/or components and reflect the approximate performance of Intel products as measured by those tests. Any difference in system hardware or software design or configuration may affect actual performance. Buyers should consult other sources of information to evaluate the performance of systems or components they are considering purchasing. For more information on performance tests and on the performance of Intel products, visit Intel Performance Benchmark Limitations </a:t>
            </a:r>
          </a:p>
          <a:p>
            <a:r>
              <a:rPr lang="en-US" sz="1100" dirty="0" smtClean="0">
                <a:latin typeface="Verdana" pitchFamily="34" charset="0"/>
                <a:cs typeface="Verdana" pitchFamily="34" charset="0"/>
              </a:rPr>
              <a:t>Intel, the Intel logo are trademarks or registered trademarks of Intel Corporation or its subsidiaries in the United States and other countries.</a:t>
            </a:r>
          </a:p>
          <a:p>
            <a:r>
              <a:rPr lang="en-US" sz="1100" dirty="0" smtClean="0">
                <a:latin typeface="Verdana" pitchFamily="34" charset="0"/>
                <a:cs typeface="Verdana" pitchFamily="34" charset="0"/>
              </a:rPr>
              <a:t>*Other names and brands may be claimed as the property of others.</a:t>
            </a:r>
          </a:p>
          <a:p>
            <a:r>
              <a:rPr lang="en-US" sz="1100" dirty="0" smtClean="0">
                <a:latin typeface="Verdana" pitchFamily="34" charset="0"/>
                <a:cs typeface="Verdana" pitchFamily="34" charset="0"/>
              </a:rPr>
              <a:t>Copyright © 2010 Intel Corporation. All rights reserved.</a:t>
            </a:r>
          </a:p>
          <a:p>
            <a:endParaRPr lang="en-US" sz="1100" dirty="0" smtClean="0">
              <a:latin typeface="Verdana" pitchFamily="34" charset="0"/>
              <a:cs typeface="Verdana"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MeeGo</a:t>
            </a:r>
            <a:r>
              <a:rPr lang="en-US" dirty="0" smtClean="0"/>
              <a:t> Highlights</a:t>
            </a:r>
            <a:endParaRPr lang="en-US" dirty="0"/>
          </a:p>
        </p:txBody>
      </p:sp>
      <p:sp>
        <p:nvSpPr>
          <p:cNvPr id="3" name="Content Placeholder 2"/>
          <p:cNvSpPr>
            <a:spLocks noGrp="1"/>
          </p:cNvSpPr>
          <p:nvPr>
            <p:ph idx="1"/>
          </p:nvPr>
        </p:nvSpPr>
        <p:spPr/>
        <p:txBody>
          <a:bodyPr/>
          <a:lstStyle/>
          <a:p>
            <a:r>
              <a:rPr lang="en-US" dirty="0" smtClean="0"/>
              <a:t>Target for </a:t>
            </a:r>
            <a:r>
              <a:rPr lang="en-US" dirty="0" err="1" smtClean="0"/>
              <a:t>Netbooks</a:t>
            </a:r>
            <a:r>
              <a:rPr lang="en-US" dirty="0" smtClean="0"/>
              <a:t>, Tablets, Smart Phones, embedded in devices with Application running on top of it</a:t>
            </a:r>
          </a:p>
          <a:p>
            <a:r>
              <a:rPr lang="en-US" dirty="0" smtClean="0"/>
              <a:t>Multi platform system </a:t>
            </a:r>
            <a:r>
              <a:rPr lang="en-US" dirty="0" smtClean="0"/>
              <a:t>with a consistent use of Qt API</a:t>
            </a:r>
            <a:endParaRPr lang="en-US" dirty="0" smtClean="0"/>
          </a:p>
          <a:p>
            <a:r>
              <a:rPr lang="en-US" dirty="0" smtClean="0"/>
              <a:t>Similar </a:t>
            </a:r>
            <a:r>
              <a:rPr lang="en-US" b="1" i="1" dirty="0" smtClean="0"/>
              <a:t>UI experience</a:t>
            </a:r>
            <a:r>
              <a:rPr lang="en-US" dirty="0" smtClean="0"/>
              <a:t> for all the targets where the system is running</a:t>
            </a:r>
          </a:p>
          <a:p>
            <a:r>
              <a:rPr lang="en-US" dirty="0" smtClean="0"/>
              <a:t>End consumers who like ease of use is the consumer target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MeeGo</a:t>
            </a:r>
            <a:r>
              <a:rPr lang="en-US" dirty="0" smtClean="0"/>
              <a:t> Architecture</a:t>
            </a:r>
            <a:endParaRPr lang="en-US" dirty="0"/>
          </a:p>
        </p:txBody>
      </p:sp>
      <p:sp>
        <p:nvSpPr>
          <p:cNvPr id="3" name="Content Placeholder 2"/>
          <p:cNvSpPr>
            <a:spLocks noGrp="1"/>
          </p:cNvSpPr>
          <p:nvPr>
            <p:ph idx="1"/>
          </p:nvPr>
        </p:nvSpPr>
        <p:spPr>
          <a:xfrm>
            <a:off x="400049" y="1295400"/>
            <a:ext cx="8043863" cy="4525963"/>
          </a:xfrm>
        </p:spPr>
        <p:txBody>
          <a:bodyPr>
            <a:normAutofit/>
          </a:bodyPr>
          <a:lstStyle/>
          <a:p>
            <a:r>
              <a:rPr lang="en-US" sz="2800" dirty="0" smtClean="0"/>
              <a:t>Linux based OS</a:t>
            </a:r>
          </a:p>
          <a:p>
            <a:r>
              <a:rPr lang="en-US" sz="2800" dirty="0" smtClean="0"/>
              <a:t>X Window experience based on </a:t>
            </a:r>
            <a:r>
              <a:rPr lang="en-US" sz="2800" dirty="0" smtClean="0"/>
              <a:t>Qt, </a:t>
            </a:r>
            <a:r>
              <a:rPr lang="en-US" sz="2800" dirty="0" smtClean="0"/>
              <a:t>Clutter and GTK</a:t>
            </a:r>
          </a:p>
          <a:p>
            <a:r>
              <a:rPr lang="en-US" sz="2800" dirty="0" smtClean="0"/>
              <a:t>Several developer toolsets:</a:t>
            </a:r>
          </a:p>
          <a:p>
            <a:pPr lvl="1"/>
            <a:r>
              <a:rPr lang="en-US" sz="2400" dirty="0" smtClean="0"/>
              <a:t>Communication Services</a:t>
            </a:r>
          </a:p>
          <a:p>
            <a:pPr lvl="1"/>
            <a:r>
              <a:rPr lang="en-US" sz="2400" dirty="0" smtClean="0"/>
              <a:t>Visual Services (2D and 3D)</a:t>
            </a:r>
          </a:p>
          <a:p>
            <a:pPr lvl="1"/>
            <a:r>
              <a:rPr lang="en-US" sz="2400" dirty="0" smtClean="0"/>
              <a:t>Multimedia Services based on </a:t>
            </a:r>
            <a:r>
              <a:rPr lang="en-US" sz="2400" dirty="0" err="1" smtClean="0"/>
              <a:t>Gstreamer</a:t>
            </a:r>
            <a:endParaRPr lang="en-US" sz="2400" dirty="0" smtClean="0"/>
          </a:p>
          <a:p>
            <a:pPr lvl="1"/>
            <a:r>
              <a:rPr lang="en-US" sz="2400" dirty="0" smtClean="0"/>
              <a:t>Personal services oriented to end consumers (such as</a:t>
            </a:r>
            <a:br>
              <a:rPr lang="en-US" sz="2400" dirty="0" smtClean="0"/>
            </a:br>
            <a:r>
              <a:rPr lang="en-US" sz="2400" dirty="0" smtClean="0"/>
              <a:t>calendars, contacts, tasks)</a:t>
            </a:r>
          </a:p>
          <a:p>
            <a:pPr lvl="1"/>
            <a:endParaRPr lang="en-US" sz="2400" dirty="0" smtClean="0"/>
          </a:p>
          <a:p>
            <a:endParaRPr lang="en-US" sz="28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MeeGo</a:t>
            </a:r>
            <a:r>
              <a:rPr lang="en-US" dirty="0" smtClean="0"/>
              <a:t> Architecture</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442914" y="1048694"/>
            <a:ext cx="8229600" cy="53137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445099" y="813810"/>
            <a:ext cx="4617811" cy="4640115"/>
          </a:xfrm>
        </p:spPr>
        <p:txBody>
          <a:bodyPr>
            <a:noAutofit/>
          </a:bodyPr>
          <a:lstStyle/>
          <a:p>
            <a:pPr>
              <a:buNone/>
            </a:pPr>
            <a:r>
              <a:rPr lang="en-US" sz="2000" b="1" i="1" dirty="0" smtClean="0">
                <a:latin typeface="Neo Sans Intel" pitchFamily="34" charset="0"/>
              </a:rPr>
              <a:t>“The best PC is the one you have”</a:t>
            </a:r>
          </a:p>
          <a:p>
            <a:pPr lvl="1"/>
            <a:r>
              <a:rPr lang="en-US" sz="1800" dirty="0" err="1" smtClean="0">
                <a:latin typeface="Neo Sans Intel" pitchFamily="34" charset="0"/>
              </a:rPr>
              <a:t>Netbooks</a:t>
            </a:r>
            <a:r>
              <a:rPr lang="en-US" sz="1800" dirty="0" smtClean="0">
                <a:latin typeface="Neo Sans Intel" pitchFamily="34" charset="0"/>
              </a:rPr>
              <a:t> simple, affordable companion PC</a:t>
            </a:r>
            <a:endParaRPr lang="en-US" dirty="0" smtClean="0">
              <a:latin typeface="Neo Sans Intel" pitchFamily="34" charset="0"/>
            </a:endParaRPr>
          </a:p>
          <a:p>
            <a:pPr>
              <a:buNone/>
            </a:pPr>
            <a:r>
              <a:rPr lang="en-US" sz="2000" b="1" dirty="0" smtClean="0">
                <a:latin typeface="Neo Sans Intel" pitchFamily="34" charset="0"/>
              </a:rPr>
              <a:t>The time is right for the </a:t>
            </a:r>
            <a:r>
              <a:rPr lang="en-US" sz="2000" b="1" dirty="0" err="1" smtClean="0">
                <a:latin typeface="Neo Sans Intel" pitchFamily="34" charset="0"/>
              </a:rPr>
              <a:t>netbook</a:t>
            </a:r>
            <a:endParaRPr lang="en-US" sz="2000" b="1" dirty="0" smtClean="0">
              <a:latin typeface="Neo Sans Intel" pitchFamily="34" charset="0"/>
            </a:endParaRPr>
          </a:p>
          <a:p>
            <a:pPr lvl="1"/>
            <a:r>
              <a:rPr lang="en-US" sz="1800" dirty="0" smtClean="0">
                <a:latin typeface="Neo Sans Intel" pitchFamily="34" charset="0"/>
              </a:rPr>
              <a:t>40 </a:t>
            </a:r>
            <a:r>
              <a:rPr lang="en-US" sz="1800" dirty="0" smtClean="0">
                <a:latin typeface="Neo Sans Intel" pitchFamily="34" charset="0"/>
              </a:rPr>
              <a:t>million shipped; </a:t>
            </a:r>
            <a:r>
              <a:rPr lang="en-US" sz="1800" dirty="0" smtClean="0">
                <a:latin typeface="Neo Sans Intel" pitchFamily="34" charset="0"/>
              </a:rPr>
              <a:t>projected 2010 58M, ~139 </a:t>
            </a:r>
            <a:r>
              <a:rPr lang="en-US" sz="1800" dirty="0" smtClean="0">
                <a:latin typeface="Neo Sans Intel" pitchFamily="34" charset="0"/>
              </a:rPr>
              <a:t>million in </a:t>
            </a:r>
            <a:r>
              <a:rPr lang="en-US" sz="1800" dirty="0" smtClean="0">
                <a:latin typeface="Neo Sans Intel" pitchFamily="34" charset="0"/>
              </a:rPr>
              <a:t>2013</a:t>
            </a:r>
            <a:r>
              <a:rPr lang="en-US" sz="1800" baseline="30000" dirty="0" smtClean="0">
                <a:latin typeface="Neo Sans Intel" pitchFamily="34" charset="0"/>
              </a:rPr>
              <a:t>**</a:t>
            </a:r>
          </a:p>
          <a:p>
            <a:pPr lvl="1"/>
            <a:r>
              <a:rPr lang="en-US" sz="1800" dirty="0" smtClean="0">
                <a:latin typeface="Neo Sans Intel" pitchFamily="34" charset="0"/>
              </a:rPr>
              <a:t>Co-branded stores for </a:t>
            </a:r>
            <a:r>
              <a:rPr lang="en-US" sz="1800" dirty="0" smtClean="0">
                <a:latin typeface="Neo Sans Intel" pitchFamily="34" charset="0"/>
              </a:rPr>
              <a:t>OEMs</a:t>
            </a:r>
            <a:endParaRPr lang="en-US" sz="1800" baseline="30000" dirty="0" smtClean="0">
              <a:latin typeface="Neo Sans Intel" pitchFamily="34" charset="0"/>
            </a:endParaRPr>
          </a:p>
          <a:p>
            <a:pPr>
              <a:buNone/>
            </a:pPr>
            <a:r>
              <a:rPr lang="en-US" sz="2000" b="1" dirty="0" smtClean="0">
                <a:latin typeface="Neo Sans Intel" pitchFamily="34" charset="0"/>
              </a:rPr>
              <a:t>No software tailored to the </a:t>
            </a:r>
            <a:r>
              <a:rPr lang="en-US" sz="2000" b="1" dirty="0" err="1" smtClean="0">
                <a:latin typeface="Neo Sans Intel" pitchFamily="34" charset="0"/>
              </a:rPr>
              <a:t>netbook</a:t>
            </a:r>
            <a:r>
              <a:rPr lang="en-US" sz="2000" b="1" dirty="0" smtClean="0">
                <a:latin typeface="Neo Sans Intel" pitchFamily="34" charset="0"/>
              </a:rPr>
              <a:t> experience </a:t>
            </a:r>
            <a:r>
              <a:rPr lang="en-US" sz="2000" b="1" dirty="0" smtClean="0">
                <a:latin typeface="Neo Sans Intel" pitchFamily="34" charset="0"/>
              </a:rPr>
              <a:t>and </a:t>
            </a:r>
            <a:r>
              <a:rPr lang="en-US" sz="2000" b="1" dirty="0" smtClean="0">
                <a:latin typeface="Neo Sans Intel" pitchFamily="34" charset="0"/>
              </a:rPr>
              <a:t>context </a:t>
            </a:r>
            <a:r>
              <a:rPr lang="en-US" sz="2000" b="1" dirty="0" smtClean="0">
                <a:latin typeface="Neo Sans Intel" pitchFamily="34" charset="0"/>
              </a:rPr>
              <a:t>today</a:t>
            </a:r>
            <a:endParaRPr lang="en-US" sz="1800" b="1" dirty="0" smtClean="0">
              <a:latin typeface="Neo Sans Intel" pitchFamily="34" charset="0"/>
            </a:endParaRPr>
          </a:p>
          <a:p>
            <a:pPr>
              <a:spcAft>
                <a:spcPts val="500"/>
              </a:spcAft>
              <a:buNone/>
            </a:pPr>
            <a:r>
              <a:rPr lang="en-US" sz="2000" b="1" dirty="0" smtClean="0">
                <a:latin typeface="Neo Sans Intel" pitchFamily="34" charset="0"/>
              </a:rPr>
              <a:t>For </a:t>
            </a:r>
            <a:r>
              <a:rPr lang="en-US" sz="2000" b="1" dirty="0" smtClean="0">
                <a:latin typeface="Neo Sans Intel" pitchFamily="34" charset="0"/>
              </a:rPr>
              <a:t>developers and ISVs</a:t>
            </a:r>
          </a:p>
          <a:p>
            <a:pPr lvl="1">
              <a:spcAft>
                <a:spcPts val="500"/>
              </a:spcAft>
            </a:pPr>
            <a:r>
              <a:rPr lang="en-US" sz="1800" dirty="0" smtClean="0">
                <a:latin typeface="Neo Sans Intel" pitchFamily="34" charset="0"/>
              </a:rPr>
              <a:t>Tools, SDKs for </a:t>
            </a:r>
            <a:r>
              <a:rPr lang="en-US" sz="1800" dirty="0" err="1" smtClean="0">
                <a:latin typeface="Neo Sans Intel" pitchFamily="34" charset="0"/>
              </a:rPr>
              <a:t>MeeGo</a:t>
            </a:r>
            <a:r>
              <a:rPr lang="en-US" sz="1800" baseline="30000" dirty="0" smtClean="0">
                <a:latin typeface="Neo Sans Intel" pitchFamily="34" charset="0"/>
              </a:rPr>
              <a:t>*</a:t>
            </a:r>
            <a:r>
              <a:rPr lang="en-US" sz="1800" dirty="0" smtClean="0">
                <a:latin typeface="Neo Sans Intel" pitchFamily="34" charset="0"/>
              </a:rPr>
              <a:t>, Windows</a:t>
            </a:r>
            <a:r>
              <a:rPr lang="en-US" sz="1800" baseline="30000" dirty="0" smtClean="0">
                <a:latin typeface="Neo Sans Intel" pitchFamily="34" charset="0"/>
              </a:rPr>
              <a:t>*</a:t>
            </a:r>
            <a:r>
              <a:rPr lang="en-US" sz="1800" dirty="0" smtClean="0">
                <a:latin typeface="Neo Sans Intel" pitchFamily="34" charset="0"/>
              </a:rPr>
              <a:t>, and various runtimes</a:t>
            </a:r>
          </a:p>
          <a:p>
            <a:pPr lvl="1">
              <a:spcAft>
                <a:spcPts val="500"/>
              </a:spcAft>
            </a:pPr>
            <a:r>
              <a:rPr lang="en-US" sz="1800" dirty="0" smtClean="0">
                <a:latin typeface="Neo Sans Intel" pitchFamily="34" charset="0"/>
              </a:rPr>
              <a:t>New </a:t>
            </a:r>
            <a:r>
              <a:rPr lang="en-US" sz="1800" dirty="0" smtClean="0">
                <a:latin typeface="Neo Sans Intel" pitchFamily="34" charset="0"/>
              </a:rPr>
              <a:t>sales/distribution channel</a:t>
            </a:r>
          </a:p>
        </p:txBody>
      </p:sp>
      <p:grpSp>
        <p:nvGrpSpPr>
          <p:cNvPr id="2" name="Group 72"/>
          <p:cNvGrpSpPr>
            <a:grpSpLocks/>
          </p:cNvGrpSpPr>
          <p:nvPr/>
        </p:nvGrpSpPr>
        <p:grpSpPr bwMode="auto">
          <a:xfrm>
            <a:off x="202019" y="993459"/>
            <a:ext cx="4208605" cy="4430804"/>
            <a:chOff x="354" y="1038"/>
            <a:chExt cx="2617" cy="2730"/>
          </a:xfrm>
        </p:grpSpPr>
        <p:sp>
          <p:nvSpPr>
            <p:cNvPr id="7" name="Rounded Rectangle 6"/>
            <p:cNvSpPr/>
            <p:nvPr/>
          </p:nvSpPr>
          <p:spPr bwMode="auto">
            <a:xfrm flipH="1">
              <a:off x="354" y="3084"/>
              <a:ext cx="2186" cy="684"/>
            </a:xfrm>
            <a:prstGeom prst="roundRect">
              <a:avLst/>
            </a:prstGeom>
            <a:gradFill flip="none" rotWithShape="1">
              <a:gsLst>
                <a:gs pos="0">
                  <a:srgbClr val="0860A8">
                    <a:shade val="30000"/>
                    <a:satMod val="115000"/>
                  </a:srgbClr>
                </a:gs>
                <a:gs pos="50000">
                  <a:srgbClr val="0860A8">
                    <a:shade val="67500"/>
                    <a:satMod val="115000"/>
                  </a:srgbClr>
                </a:gs>
                <a:gs pos="100000">
                  <a:srgbClr val="0860A8">
                    <a:shade val="100000"/>
                    <a:satMod val="115000"/>
                  </a:srgbClr>
                </a:gs>
              </a:gsLst>
              <a:lin ang="16200000" scaled="1"/>
              <a:tileRect/>
            </a:gradFill>
            <a:ln w="2540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l" defTabSz="914400" eaLnBrk="1" fontAlgn="auto" latinLnBrk="0" hangingPunct="1">
                <a:lnSpc>
                  <a:spcPct val="100000"/>
                </a:lnSpc>
                <a:spcBef>
                  <a:spcPct val="20000"/>
                </a:spcBef>
                <a:spcAft>
                  <a:spcPts val="0"/>
                </a:spcAft>
                <a:buClrTx/>
                <a:buSzPct val="130000"/>
                <a:buFontTx/>
                <a:buNone/>
                <a:tabLst/>
                <a:defRPr/>
              </a:pPr>
              <a:r>
                <a:rPr kumimoji="0" lang="en-US" sz="2400" b="0" i="0" u="none" strike="noStrike" kern="0" cap="none" spc="0" normalizeH="0" baseline="0" noProof="0" dirty="0">
                  <a:ln>
                    <a:noFill/>
                  </a:ln>
                  <a:solidFill>
                    <a:srgbClr val="FFFFFF"/>
                  </a:solidFill>
                  <a:effectLst/>
                  <a:uLnTx/>
                  <a:uFillTx/>
                  <a:latin typeface="Neo Sans Intel Medium" pitchFamily="34" charset="0"/>
                </a:rPr>
                <a:t>Compatible</a:t>
              </a:r>
            </a:p>
            <a:p>
              <a:pPr marL="0" marR="0" lvl="0" indent="0" algn="l" defTabSz="914400" eaLnBrk="1" fontAlgn="auto" latinLnBrk="0" hangingPunct="1">
                <a:lnSpc>
                  <a:spcPct val="100000"/>
                </a:lnSpc>
                <a:spcBef>
                  <a:spcPct val="20000"/>
                </a:spcBef>
                <a:spcAft>
                  <a:spcPts val="0"/>
                </a:spcAft>
                <a:buClrTx/>
                <a:buSzPct val="130000"/>
                <a:buFontTx/>
                <a:buNone/>
                <a:tabLst/>
                <a:defRPr/>
              </a:pPr>
              <a:r>
                <a:rPr kumimoji="0" lang="en-US" sz="2400" b="0" i="0" u="none" strike="noStrike" kern="0" cap="none" spc="0" normalizeH="0" baseline="0" noProof="0" dirty="0">
                  <a:ln>
                    <a:noFill/>
                  </a:ln>
                  <a:solidFill>
                    <a:srgbClr val="FFFFFF"/>
                  </a:solidFill>
                  <a:effectLst/>
                  <a:uLnTx/>
                  <a:uFillTx/>
                  <a:latin typeface="Neo Sans Intel Medium" pitchFamily="34" charset="0"/>
                </a:rPr>
                <a:t>HW</a:t>
              </a:r>
            </a:p>
          </p:txBody>
        </p:sp>
        <p:sp>
          <p:nvSpPr>
            <p:cNvPr id="8" name="Rounded Rectangle 5"/>
            <p:cNvSpPr/>
            <p:nvPr/>
          </p:nvSpPr>
          <p:spPr bwMode="auto">
            <a:xfrm flipH="1">
              <a:off x="357" y="1038"/>
              <a:ext cx="2186" cy="684"/>
            </a:xfrm>
            <a:prstGeom prst="roundRect">
              <a:avLst/>
            </a:prstGeom>
            <a:gradFill flip="none" rotWithShape="1">
              <a:gsLst>
                <a:gs pos="0">
                  <a:srgbClr val="0860A8">
                    <a:shade val="30000"/>
                    <a:satMod val="115000"/>
                  </a:srgbClr>
                </a:gs>
                <a:gs pos="50000">
                  <a:srgbClr val="0860A8">
                    <a:shade val="67500"/>
                    <a:satMod val="115000"/>
                  </a:srgbClr>
                </a:gs>
                <a:gs pos="100000">
                  <a:srgbClr val="0860A8">
                    <a:shade val="100000"/>
                    <a:satMod val="115000"/>
                  </a:srgbClr>
                </a:gs>
              </a:gsLst>
              <a:lin ang="16200000" scaled="1"/>
              <a:tileRect/>
            </a:gradFill>
            <a:ln w="2540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l" defTabSz="914400" eaLnBrk="1" fontAlgn="auto" latinLnBrk="0" hangingPunct="1">
                <a:lnSpc>
                  <a:spcPct val="100000"/>
                </a:lnSpc>
                <a:spcBef>
                  <a:spcPct val="20000"/>
                </a:spcBef>
                <a:spcAft>
                  <a:spcPts val="0"/>
                </a:spcAft>
                <a:buClrTx/>
                <a:buSzPct val="130000"/>
                <a:buFontTx/>
                <a:buNone/>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Neo Sans Intel Medium" pitchFamily="34" charset="0"/>
                </a:rPr>
                <a:t>Users</a:t>
              </a:r>
            </a:p>
          </p:txBody>
        </p:sp>
        <p:sp>
          <p:nvSpPr>
            <p:cNvPr id="9" name="Rounded Rectangle 8"/>
            <p:cNvSpPr/>
            <p:nvPr/>
          </p:nvSpPr>
          <p:spPr bwMode="auto">
            <a:xfrm flipH="1">
              <a:off x="357" y="1719"/>
              <a:ext cx="2186" cy="684"/>
            </a:xfrm>
            <a:prstGeom prst="roundRect">
              <a:avLst/>
            </a:prstGeom>
            <a:solidFill>
              <a:schemeClr val="accent3">
                <a:lumMod val="65000"/>
              </a:schemeClr>
            </a:solidFill>
            <a:ln w="25400" cap="flat" cmpd="sng" algn="ctr">
              <a:solidFill>
                <a:srgbClr val="333333"/>
              </a:solidFill>
              <a:prstDash val="solid"/>
              <a:round/>
              <a:headEnd type="none" w="med" len="med"/>
              <a:tailEnd type="none" w="med" len="med"/>
            </a:ln>
            <a:effectLst/>
          </p:spPr>
          <p:txBody>
            <a:bodyPr wrap="none" anchor="ctr"/>
            <a:lstStyle/>
            <a:p>
              <a:pPr marL="0" marR="0" lvl="0" indent="0" algn="l" defTabSz="914400" eaLnBrk="1" fontAlgn="auto" latinLnBrk="0" hangingPunct="1">
                <a:lnSpc>
                  <a:spcPct val="100000"/>
                </a:lnSpc>
                <a:spcBef>
                  <a:spcPct val="20000"/>
                </a:spcBef>
                <a:spcAft>
                  <a:spcPts val="0"/>
                </a:spcAft>
                <a:buClrTx/>
                <a:buSzPct val="130000"/>
                <a:buFontTx/>
                <a:buNone/>
                <a:tabLst/>
                <a:defRPr/>
              </a:pPr>
              <a:r>
                <a:rPr kumimoji="0" lang="en-US" sz="24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Neo Sans Intel Medium" pitchFamily="34" charset="0"/>
                </a:rPr>
                <a:t>Developers &amp; </a:t>
              </a:r>
            </a:p>
            <a:p>
              <a:pPr marL="0" marR="0" lvl="0" indent="0" algn="l" defTabSz="914400" eaLnBrk="1" fontAlgn="auto" latinLnBrk="0" hangingPunct="1">
                <a:lnSpc>
                  <a:spcPct val="100000"/>
                </a:lnSpc>
                <a:spcBef>
                  <a:spcPct val="20000"/>
                </a:spcBef>
                <a:spcAft>
                  <a:spcPts val="0"/>
                </a:spcAft>
                <a:buClrTx/>
                <a:buSzPct val="130000"/>
                <a:buFontTx/>
                <a:buNone/>
                <a:tabLst/>
                <a:defRPr/>
              </a:pPr>
              <a:r>
                <a:rPr kumimoji="0" lang="en-US" sz="24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Neo Sans Intel Medium" pitchFamily="34" charset="0"/>
                </a:rPr>
                <a:t>Applications</a:t>
              </a:r>
            </a:p>
          </p:txBody>
        </p:sp>
        <p:sp>
          <p:nvSpPr>
            <p:cNvPr id="10" name="Rounded Rectangle 9"/>
            <p:cNvSpPr/>
            <p:nvPr/>
          </p:nvSpPr>
          <p:spPr bwMode="auto">
            <a:xfrm flipH="1">
              <a:off x="357" y="2398"/>
              <a:ext cx="2186" cy="684"/>
            </a:xfrm>
            <a:prstGeom prst="roundRect">
              <a:avLst/>
            </a:prstGeom>
            <a:gradFill flip="none" rotWithShape="1">
              <a:gsLst>
                <a:gs pos="0">
                  <a:srgbClr val="0860A8">
                    <a:shade val="30000"/>
                    <a:satMod val="115000"/>
                  </a:srgbClr>
                </a:gs>
                <a:gs pos="50000">
                  <a:srgbClr val="0860A8">
                    <a:shade val="67500"/>
                    <a:satMod val="115000"/>
                  </a:srgbClr>
                </a:gs>
                <a:gs pos="100000">
                  <a:srgbClr val="0860A8">
                    <a:shade val="100000"/>
                    <a:satMod val="115000"/>
                  </a:srgbClr>
                </a:gs>
              </a:gsLst>
              <a:lin ang="16200000" scaled="1"/>
              <a:tileRect/>
            </a:gradFill>
            <a:ln w="2540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marL="0" marR="0" lvl="0" indent="0" algn="l" defTabSz="914400" eaLnBrk="1" fontAlgn="auto" latinLnBrk="0" hangingPunct="1">
                <a:lnSpc>
                  <a:spcPct val="100000"/>
                </a:lnSpc>
                <a:spcBef>
                  <a:spcPct val="20000"/>
                </a:spcBef>
                <a:spcAft>
                  <a:spcPts val="0"/>
                </a:spcAft>
                <a:buClrTx/>
                <a:buSzPct val="130000"/>
                <a:buFontTx/>
                <a:buNone/>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Neo Sans Intel Medium" pitchFamily="34" charset="0"/>
                </a:rPr>
                <a:t>Operating </a:t>
              </a:r>
            </a:p>
            <a:p>
              <a:pPr marL="0" marR="0" lvl="0" indent="0" algn="l" defTabSz="914400" eaLnBrk="1" fontAlgn="auto" latinLnBrk="0" hangingPunct="1">
                <a:lnSpc>
                  <a:spcPct val="100000"/>
                </a:lnSpc>
                <a:spcBef>
                  <a:spcPct val="20000"/>
                </a:spcBef>
                <a:spcAft>
                  <a:spcPts val="0"/>
                </a:spcAft>
                <a:buClrTx/>
                <a:buSzPct val="130000"/>
                <a:buFontTx/>
                <a:buNone/>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Neo Sans Intel Medium" pitchFamily="34" charset="0"/>
                </a:rPr>
                <a:t>Systems</a:t>
              </a:r>
            </a:p>
          </p:txBody>
        </p:sp>
        <p:pic>
          <p:nvPicPr>
            <p:cNvPr id="14" name="Picture 14" descr="microsoft_vista-logo"/>
            <p:cNvPicPr>
              <a:picLocks noChangeAspect="1" noChangeArrowheads="1"/>
            </p:cNvPicPr>
            <p:nvPr/>
          </p:nvPicPr>
          <p:blipFill>
            <a:blip r:embed="rId3" cstate="print"/>
            <a:srcRect/>
            <a:stretch>
              <a:fillRect/>
            </a:stretch>
          </p:blipFill>
          <p:spPr bwMode="auto">
            <a:xfrm>
              <a:off x="1435" y="2535"/>
              <a:ext cx="414" cy="436"/>
            </a:xfrm>
            <a:prstGeom prst="rect">
              <a:avLst/>
            </a:prstGeom>
            <a:noFill/>
            <a:ln w="9525">
              <a:noFill/>
              <a:miter lim="800000"/>
              <a:headEnd/>
              <a:tailEnd/>
            </a:ln>
          </p:spPr>
        </p:pic>
        <p:grpSp>
          <p:nvGrpSpPr>
            <p:cNvPr id="3" name="Group 111"/>
            <p:cNvGrpSpPr>
              <a:grpSpLocks/>
            </p:cNvGrpSpPr>
            <p:nvPr/>
          </p:nvGrpSpPr>
          <p:grpSpPr bwMode="auto">
            <a:xfrm>
              <a:off x="1926" y="2561"/>
              <a:ext cx="379" cy="410"/>
              <a:chOff x="10988403" y="-295596"/>
              <a:chExt cx="1591092" cy="1730572"/>
            </a:xfrm>
          </p:grpSpPr>
          <p:sp>
            <p:nvSpPr>
              <p:cNvPr id="18" name="AutoShape 62"/>
              <p:cNvSpPr>
                <a:spLocks noChangeArrowheads="1"/>
              </p:cNvSpPr>
              <p:nvPr/>
            </p:nvSpPr>
            <p:spPr bwMode="auto">
              <a:xfrm>
                <a:off x="10988403" y="-295596"/>
                <a:ext cx="1591092" cy="1730572"/>
              </a:xfrm>
              <a:prstGeom prst="roundRect">
                <a:avLst>
                  <a:gd name="adj" fmla="val 16667"/>
                </a:avLst>
              </a:prstGeom>
              <a:solidFill>
                <a:srgbClr val="333333"/>
              </a:solidFill>
              <a:ln w="9525">
                <a:noFill/>
                <a:round/>
                <a:headEnd/>
                <a:tailEnd/>
              </a:ln>
              <a:effectLst>
                <a:prstShdw prst="shdw17" dist="17961" dir="2700000">
                  <a:srgbClr val="999999"/>
                </a:prstShdw>
              </a:effectLst>
            </p:spPr>
            <p:txBody>
              <a:bodyPr wrap="none" lIns="64005" tIns="32003" rIns="64005" bIns="32003" anchor="ctr"/>
              <a:lstStyle/>
              <a:p>
                <a:pPr marL="0" marR="0" lvl="0" indent="0" defTabSz="639763"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endParaRPr>
              </a:p>
            </p:txBody>
          </p:sp>
          <p:pic>
            <p:nvPicPr>
              <p:cNvPr id="19" name="Picture 6" descr="http://mozillalinks.org/wp/wp-content/uploads/2007/07/moblin-logo.png"/>
              <p:cNvPicPr>
                <a:picLocks noChangeAspect="1" noChangeArrowheads="1"/>
              </p:cNvPicPr>
              <p:nvPr/>
            </p:nvPicPr>
            <p:blipFill>
              <a:blip r:embed="rId4" cstate="print"/>
              <a:srcRect r="13168" b="12097"/>
              <a:stretch>
                <a:fillRect/>
              </a:stretch>
            </p:blipFill>
            <p:spPr bwMode="auto">
              <a:xfrm>
                <a:off x="11084091" y="-233419"/>
                <a:ext cx="1392972" cy="1575294"/>
              </a:xfrm>
              <a:prstGeom prst="rect">
                <a:avLst/>
              </a:prstGeom>
              <a:noFill/>
              <a:ln w="9525">
                <a:noFill/>
                <a:miter lim="800000"/>
                <a:headEnd/>
                <a:tailEnd/>
              </a:ln>
            </p:spPr>
          </p:pic>
        </p:grpSp>
        <p:pic>
          <p:nvPicPr>
            <p:cNvPr id="16" name="Picture 15" descr="Bus-0071_1650.jpg"/>
            <p:cNvPicPr>
              <a:picLocks noChangeAspect="1"/>
            </p:cNvPicPr>
            <p:nvPr/>
          </p:nvPicPr>
          <p:blipFill>
            <a:blip r:embed="rId5" cstate="print"/>
            <a:stretch>
              <a:fillRect/>
            </a:stretch>
          </p:blipFill>
          <p:spPr>
            <a:xfrm>
              <a:off x="1327" y="1117"/>
              <a:ext cx="746" cy="496"/>
            </a:xfrm>
            <a:prstGeom prst="roundRect">
              <a:avLst>
                <a:gd name="adj" fmla="val 8594"/>
              </a:avLst>
            </a:prstGeom>
            <a:solidFill>
              <a:srgbClr val="FFFFFF">
                <a:shade val="85000"/>
              </a:srgbClr>
            </a:solidFill>
            <a:ln>
              <a:noFill/>
            </a:ln>
            <a:effectLst/>
          </p:spPr>
        </p:pic>
        <p:pic>
          <p:nvPicPr>
            <p:cNvPr id="17" name="Picture 16" descr="Int_brand_121_300.png"/>
            <p:cNvPicPr>
              <a:picLocks noChangeAspect="1"/>
            </p:cNvPicPr>
            <p:nvPr/>
          </p:nvPicPr>
          <p:blipFill>
            <a:blip r:embed="rId6" cstate="print"/>
            <a:stretch>
              <a:fillRect/>
            </a:stretch>
          </p:blipFill>
          <p:spPr>
            <a:xfrm>
              <a:off x="1654" y="1872"/>
              <a:ext cx="502" cy="377"/>
            </a:xfrm>
            <a:prstGeom prst="roundRect">
              <a:avLst>
                <a:gd name="adj" fmla="val 8594"/>
              </a:avLst>
            </a:prstGeom>
            <a:solidFill>
              <a:srgbClr val="FFFFFF">
                <a:shade val="85000"/>
              </a:srgbClr>
            </a:solidFill>
            <a:ln>
              <a:noFill/>
            </a:ln>
            <a:effectLst/>
          </p:spPr>
        </p:pic>
        <p:sp>
          <p:nvSpPr>
            <p:cNvPr id="11" name="Rounded Rectangle 10"/>
            <p:cNvSpPr/>
            <p:nvPr/>
          </p:nvSpPr>
          <p:spPr bwMode="auto">
            <a:xfrm flipH="1">
              <a:off x="2132" y="2013"/>
              <a:ext cx="832" cy="579"/>
            </a:xfrm>
            <a:prstGeom prst="roundRect">
              <a:avLst/>
            </a:prstGeom>
            <a:solidFill>
              <a:schemeClr val="accent3">
                <a:lumMod val="65000"/>
              </a:schemeClr>
            </a:solidFill>
            <a:ln w="2540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Pct val="130000"/>
                <a:buFontTx/>
                <a:buNone/>
                <a:tabLst/>
                <a:defRPr/>
              </a:pPr>
              <a:r>
                <a:rPr kumimoji="0" lang="en-US" sz="1800" b="0" i="0" u="none" strike="noStrike" kern="0" cap="none" spc="0" normalizeH="0" baseline="0" noProof="0" dirty="0">
                  <a:ln>
                    <a:noFill/>
                  </a:ln>
                  <a:solidFill>
                    <a:schemeClr val="bg1"/>
                  </a:solidFill>
                  <a:effectLst/>
                  <a:uLnTx/>
                  <a:uFillTx/>
                  <a:latin typeface="Neo Sans Intel Medium" pitchFamily="34" charset="0"/>
                </a:rPr>
                <a:t>Developer </a:t>
              </a:r>
            </a:p>
            <a:p>
              <a:pPr marL="0" marR="0" lvl="0" indent="0" algn="ctr" defTabSz="914400" eaLnBrk="1" fontAlgn="auto" latinLnBrk="0" hangingPunct="1">
                <a:lnSpc>
                  <a:spcPct val="100000"/>
                </a:lnSpc>
                <a:spcBef>
                  <a:spcPts val="0"/>
                </a:spcBef>
                <a:spcAft>
                  <a:spcPts val="0"/>
                </a:spcAft>
                <a:buClrTx/>
                <a:buSzPct val="130000"/>
                <a:buFontTx/>
                <a:buNone/>
                <a:tabLst/>
                <a:defRPr/>
              </a:pPr>
              <a:r>
                <a:rPr kumimoji="0" lang="en-US" sz="1800" b="0" i="0" u="none" strike="noStrike" kern="0" cap="none" spc="0" normalizeH="0" baseline="0" noProof="0" dirty="0">
                  <a:ln>
                    <a:noFill/>
                  </a:ln>
                  <a:solidFill>
                    <a:schemeClr val="bg1"/>
                  </a:solidFill>
                  <a:effectLst/>
                  <a:uLnTx/>
                  <a:uFillTx/>
                  <a:latin typeface="Neo Sans Intel Medium" pitchFamily="34" charset="0"/>
                </a:rPr>
                <a:t>Framework</a:t>
              </a:r>
            </a:p>
          </p:txBody>
        </p:sp>
        <p:sp>
          <p:nvSpPr>
            <p:cNvPr id="12" name="Rounded Rectangle 11"/>
            <p:cNvSpPr/>
            <p:nvPr/>
          </p:nvSpPr>
          <p:spPr bwMode="auto">
            <a:xfrm flipH="1">
              <a:off x="2131" y="1418"/>
              <a:ext cx="840" cy="553"/>
            </a:xfrm>
            <a:prstGeom prst="roundRect">
              <a:avLst/>
            </a:prstGeom>
            <a:solidFill>
              <a:schemeClr val="accent3">
                <a:lumMod val="65000"/>
              </a:schemeClr>
            </a:solidFill>
            <a:ln w="25400"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Pct val="130000"/>
                <a:buFontTx/>
                <a:buNone/>
                <a:tabLst/>
                <a:defRPr/>
              </a:pPr>
              <a:r>
                <a:rPr kumimoji="0" lang="en-US" sz="1800" b="0" i="0" u="none" strike="noStrike" kern="0" cap="none" spc="0" normalizeH="0" baseline="0" noProof="0" dirty="0">
                  <a:ln>
                    <a:noFill/>
                  </a:ln>
                  <a:solidFill>
                    <a:schemeClr val="bg1"/>
                  </a:solidFill>
                  <a:effectLst/>
                  <a:uLnTx/>
                  <a:uFillTx/>
                  <a:latin typeface="Neo Sans Intel Medium" pitchFamily="34" charset="0"/>
                </a:rPr>
                <a:t>App </a:t>
              </a:r>
              <a:r>
                <a:rPr kumimoji="0" lang="en-US" sz="1800" b="0" i="0" u="none" strike="noStrike" kern="0" cap="none" spc="0" normalizeH="0" baseline="0" noProof="0" dirty="0" smtClean="0">
                  <a:ln>
                    <a:noFill/>
                  </a:ln>
                  <a:solidFill>
                    <a:schemeClr val="bg1"/>
                  </a:solidFill>
                  <a:effectLst/>
                  <a:uLnTx/>
                  <a:uFillTx/>
                  <a:latin typeface="Neo Sans Intel Medium" pitchFamily="34" charset="0"/>
                </a:rPr>
                <a:t>Store</a:t>
              </a:r>
              <a:endParaRPr kumimoji="0" lang="en-US" sz="1800" b="0" i="0" u="none" strike="noStrike" kern="0" cap="none" spc="0" normalizeH="0" baseline="0" noProof="0" dirty="0">
                <a:ln>
                  <a:noFill/>
                </a:ln>
                <a:solidFill>
                  <a:schemeClr val="bg1"/>
                </a:solidFill>
                <a:effectLst/>
                <a:uLnTx/>
                <a:uFillTx/>
                <a:latin typeface="Neo Sans Intel Medium" pitchFamily="34" charset="0"/>
              </a:endParaRPr>
            </a:p>
          </p:txBody>
        </p:sp>
      </p:grpSp>
      <p:sp>
        <p:nvSpPr>
          <p:cNvPr id="21" name="AutoShape 7"/>
          <p:cNvSpPr>
            <a:spLocks noChangeArrowheads="1"/>
          </p:cNvSpPr>
          <p:nvPr/>
        </p:nvSpPr>
        <p:spPr bwMode="auto">
          <a:xfrm>
            <a:off x="438169" y="5528671"/>
            <a:ext cx="8261350" cy="490347"/>
          </a:xfrm>
          <a:prstGeom prst="roundRect">
            <a:avLst>
              <a:gd name="adj" fmla="val 16667"/>
            </a:avLst>
          </a:prstGeom>
          <a:solidFill>
            <a:srgbClr val="0070C0"/>
          </a:solidFill>
          <a:ln w="19050" algn="ctr">
            <a:solidFill>
              <a:srgbClr val="292929">
                <a:alpha val="70000"/>
              </a:srgbClr>
            </a:solidFill>
            <a:round/>
            <a:headEnd/>
            <a:tailEnd/>
          </a:ln>
          <a:effectLst/>
        </p:spPr>
        <p:txBody>
          <a:bodyPr anchor="ctr">
            <a:spAutoFit/>
          </a:bodyPr>
          <a:lstStyle/>
          <a:p>
            <a:r>
              <a:rPr lang="en-US" sz="2400" b="0" dirty="0" smtClean="0">
                <a:solidFill>
                  <a:schemeClr val="bg1"/>
                </a:solidFill>
                <a:latin typeface="Neo Sans Intel Medium" pitchFamily="34" charset="0"/>
              </a:rPr>
              <a:t>Application innovation and a revenue share opportunity</a:t>
            </a:r>
            <a:endParaRPr lang="en-US" sz="2400" b="0" dirty="0">
              <a:solidFill>
                <a:schemeClr val="bg1"/>
              </a:solidFill>
              <a:latin typeface="Neo Sans Intel Medium" pitchFamily="34" charset="0"/>
            </a:endParaRPr>
          </a:p>
        </p:txBody>
      </p:sp>
      <p:pic>
        <p:nvPicPr>
          <p:cNvPr id="20" name="Picture 19" descr="atom_crop_prcs.png"/>
          <p:cNvPicPr>
            <a:picLocks noChangeAspect="1"/>
          </p:cNvPicPr>
          <p:nvPr/>
        </p:nvPicPr>
        <p:blipFill>
          <a:blip r:embed="rId7" cstate="screen"/>
          <a:stretch>
            <a:fillRect/>
          </a:stretch>
        </p:blipFill>
        <p:spPr>
          <a:xfrm>
            <a:off x="2196266" y="4477804"/>
            <a:ext cx="1059243" cy="797426"/>
          </a:xfrm>
          <a:prstGeom prst="rect">
            <a:avLst/>
          </a:prstGeom>
        </p:spPr>
      </p:pic>
      <p:sp>
        <p:nvSpPr>
          <p:cNvPr id="23" name="Title 22"/>
          <p:cNvSpPr>
            <a:spLocks noGrp="1"/>
          </p:cNvSpPr>
          <p:nvPr>
            <p:ph type="title"/>
          </p:nvPr>
        </p:nvSpPr>
        <p:spPr>
          <a:xfrm>
            <a:off x="293002" y="-130200"/>
            <a:ext cx="8850997" cy="1143000"/>
          </a:xfrm>
        </p:spPr>
        <p:txBody>
          <a:bodyPr/>
          <a:lstStyle/>
          <a:p>
            <a:r>
              <a:rPr lang="en-US" dirty="0" smtClean="0"/>
              <a:t>Intel App Store &amp; Developer Program</a:t>
            </a:r>
            <a:endParaRPr lang="en-US" dirty="0"/>
          </a:p>
        </p:txBody>
      </p:sp>
      <p:sp>
        <p:nvSpPr>
          <p:cNvPr id="22" name="TextBox 21"/>
          <p:cNvSpPr txBox="1"/>
          <p:nvPr/>
        </p:nvSpPr>
        <p:spPr>
          <a:xfrm>
            <a:off x="4333068" y="6010577"/>
            <a:ext cx="4810932" cy="276999"/>
          </a:xfrm>
          <a:prstGeom prst="rect">
            <a:avLst/>
          </a:prstGeom>
          <a:noFill/>
        </p:spPr>
        <p:txBody>
          <a:bodyPr wrap="none" rtlCol="0">
            <a:spAutoFit/>
          </a:bodyPr>
          <a:lstStyle/>
          <a:p>
            <a:r>
              <a:rPr lang="en-US" sz="1200" b="0" i="1" dirty="0" smtClean="0">
                <a:latin typeface="Arial" pitchFamily="34" charset="0"/>
                <a:cs typeface="Arial" pitchFamily="34" charset="0"/>
              </a:rPr>
              <a:t>* Other names and brands may be claimed as the property of </a:t>
            </a:r>
            <a:r>
              <a:rPr lang="en-US" sz="1200" b="0" i="1" dirty="0" smtClean="0">
                <a:latin typeface="Arial" pitchFamily="34" charset="0"/>
                <a:cs typeface="Arial" pitchFamily="34" charset="0"/>
              </a:rPr>
              <a:t>others</a:t>
            </a:r>
            <a:endParaRPr lang="en-US" sz="1200" b="0" i="1" dirty="0">
              <a:latin typeface="Arial" pitchFamily="34" charset="0"/>
              <a:cs typeface="Arial" pitchFamily="34" charset="0"/>
            </a:endParaRPr>
          </a:p>
        </p:txBody>
      </p:sp>
      <p:sp>
        <p:nvSpPr>
          <p:cNvPr id="24" name="TextBox 23"/>
          <p:cNvSpPr txBox="1"/>
          <p:nvPr/>
        </p:nvSpPr>
        <p:spPr>
          <a:xfrm>
            <a:off x="4084603" y="6174007"/>
            <a:ext cx="5059397" cy="238527"/>
          </a:xfrm>
          <a:prstGeom prst="rect">
            <a:avLst/>
          </a:prstGeom>
          <a:noFill/>
        </p:spPr>
        <p:txBody>
          <a:bodyPr wrap="none" rtlCol="0">
            <a:spAutoFit/>
          </a:bodyPr>
          <a:lstStyle/>
          <a:p>
            <a:r>
              <a:rPr lang="en-US" sz="1000" b="0" i="0" dirty="0" smtClean="0"/>
              <a:t>**Source: ABI research, </a:t>
            </a:r>
            <a:r>
              <a:rPr lang="en-US" sz="1000" b="0" i="0" dirty="0" err="1" smtClean="0"/>
              <a:t>Netbooks</a:t>
            </a:r>
            <a:r>
              <a:rPr lang="en-US" sz="1000" b="0" i="0" dirty="0" smtClean="0"/>
              <a:t>, MIDs, and Mobile CE Market Data 2009</a:t>
            </a:r>
            <a:endParaRPr lang="en-US" sz="1000" b="0" i="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 name="Content Placeholder 4"/>
          <p:cNvGraphicFramePr>
            <a:graphicFrameLocks/>
          </p:cNvGraphicFramePr>
          <p:nvPr/>
        </p:nvGraphicFramePr>
        <p:xfrm>
          <a:off x="257175" y="898171"/>
          <a:ext cx="8158164" cy="5296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4" name="Pentagon 243"/>
          <p:cNvSpPr/>
          <p:nvPr/>
        </p:nvSpPr>
        <p:spPr bwMode="auto">
          <a:xfrm flipH="1">
            <a:off x="5854562" y="905203"/>
            <a:ext cx="2961369" cy="966460"/>
          </a:xfrm>
          <a:prstGeom prst="homePlate">
            <a:avLst>
              <a:gd name="adj" fmla="val 24667"/>
            </a:avLst>
          </a:prstGeom>
          <a:solidFill>
            <a:schemeClr val="bg1">
              <a:alpha val="80000"/>
            </a:schemeClr>
          </a:solidFill>
          <a:ln w="50800" cap="flat" cmpd="sng" algn="ctr">
            <a:solidFill>
              <a:schemeClr val="bg2"/>
            </a:solidFill>
            <a:prstDash val="solid"/>
            <a:round/>
            <a:headEnd type="none" w="med" len="med"/>
            <a:tailEnd type="none" w="med" len="med"/>
          </a:ln>
          <a:effectLst>
            <a:outerShdw blurRad="50800" dist="76200" dir="2700000" algn="tl" rotWithShape="0">
              <a:prstClr val="black">
                <a:alpha val="40000"/>
              </a:prstClr>
            </a:outerShdw>
          </a:effectLst>
        </p:spPr>
        <p:txBody>
          <a:bodyPr vert="horz" wrap="square" lIns="0" tIns="0" rIns="0" bIns="0" numCol="1" rtlCol="0" anchor="ctr" anchorCtr="0" compatLnSpc="1">
            <a:prstTxWarp prst="textNoShape">
              <a:avLst/>
            </a:prstTxWarp>
            <a:noAutofit/>
          </a:bodyPr>
          <a:lstStyle/>
          <a:p>
            <a:pPr>
              <a:lnSpc>
                <a:spcPct val="100000"/>
              </a:lnSpc>
              <a:spcBef>
                <a:spcPct val="0"/>
              </a:spcBef>
              <a:spcAft>
                <a:spcPct val="40000"/>
              </a:spcAft>
              <a:buSzPct val="130000"/>
              <a:defRPr/>
            </a:pPr>
            <a:r>
              <a:rPr lang="en-US" sz="2400" i="0" kern="0" dirty="0" smtClean="0">
                <a:solidFill>
                  <a:srgbClr val="333333"/>
                </a:solidFill>
              </a:rPr>
              <a:t>Innovation</a:t>
            </a:r>
            <a:endParaRPr lang="en-US" sz="700" i="0" kern="0" dirty="0" smtClean="0">
              <a:solidFill>
                <a:srgbClr val="333333"/>
              </a:solidFill>
            </a:endParaRPr>
          </a:p>
        </p:txBody>
      </p:sp>
      <p:sp>
        <p:nvSpPr>
          <p:cNvPr id="245" name="Pentagon 244"/>
          <p:cNvSpPr/>
          <p:nvPr/>
        </p:nvSpPr>
        <p:spPr bwMode="auto">
          <a:xfrm flipH="1">
            <a:off x="5884923" y="1974912"/>
            <a:ext cx="2959584" cy="1025464"/>
          </a:xfrm>
          <a:prstGeom prst="homePlate">
            <a:avLst>
              <a:gd name="adj" fmla="val 24667"/>
            </a:avLst>
          </a:prstGeom>
          <a:solidFill>
            <a:schemeClr val="bg1">
              <a:alpha val="80000"/>
            </a:schemeClr>
          </a:solidFill>
          <a:ln w="50800" cap="flat" cmpd="sng" algn="ctr">
            <a:solidFill>
              <a:schemeClr val="bg2"/>
            </a:solidFill>
            <a:prstDash val="solid"/>
            <a:round/>
            <a:headEnd type="none" w="med" len="med"/>
            <a:tailEnd type="none" w="med" len="med"/>
          </a:ln>
          <a:effectLst>
            <a:outerShdw blurRad="50800" dist="76200" dir="2700000" algn="tl" rotWithShape="0">
              <a:prstClr val="black">
                <a:alpha val="40000"/>
              </a:prstClr>
            </a:outerShdw>
          </a:effectLst>
        </p:spPr>
        <p:txBody>
          <a:bodyPr vert="horz" wrap="square" lIns="0" tIns="0" rIns="0" bIns="0" numCol="1" rtlCol="0" anchor="ctr" anchorCtr="0" compatLnSpc="1">
            <a:prstTxWarp prst="textNoShape">
              <a:avLst/>
            </a:prstTxWarp>
            <a:noAutofit/>
          </a:bodyPr>
          <a:lstStyle/>
          <a:p>
            <a:pPr>
              <a:lnSpc>
                <a:spcPct val="100000"/>
              </a:lnSpc>
              <a:spcBef>
                <a:spcPct val="0"/>
              </a:spcBef>
              <a:spcAft>
                <a:spcPct val="40000"/>
              </a:spcAft>
              <a:buSzPct val="130000"/>
              <a:defRPr/>
            </a:pPr>
            <a:r>
              <a:rPr lang="en-US" sz="2400" i="0" kern="0" dirty="0" smtClean="0">
                <a:solidFill>
                  <a:srgbClr val="333333"/>
                </a:solidFill>
              </a:rPr>
              <a:t>Objective</a:t>
            </a:r>
            <a:endParaRPr lang="en-US" sz="700" i="0" kern="0" dirty="0" smtClean="0">
              <a:solidFill>
                <a:srgbClr val="333333"/>
              </a:solidFill>
            </a:endParaRPr>
          </a:p>
        </p:txBody>
      </p:sp>
      <p:sp>
        <p:nvSpPr>
          <p:cNvPr id="246" name="Pentagon 245"/>
          <p:cNvSpPr/>
          <p:nvPr/>
        </p:nvSpPr>
        <p:spPr bwMode="auto">
          <a:xfrm flipH="1">
            <a:off x="5786438" y="3086100"/>
            <a:ext cx="3029494" cy="3100405"/>
          </a:xfrm>
          <a:prstGeom prst="homePlate">
            <a:avLst>
              <a:gd name="adj" fmla="val 14172"/>
            </a:avLst>
          </a:prstGeom>
          <a:solidFill>
            <a:schemeClr val="bg1">
              <a:alpha val="80000"/>
            </a:schemeClr>
          </a:solidFill>
          <a:ln w="50800" cap="flat" cmpd="sng" algn="ctr">
            <a:solidFill>
              <a:schemeClr val="bg2"/>
            </a:solidFill>
            <a:prstDash val="solid"/>
            <a:round/>
            <a:headEnd type="none" w="med" len="med"/>
            <a:tailEnd type="none" w="med" len="med"/>
          </a:ln>
          <a:effectLst>
            <a:outerShdw blurRad="50800" dist="76200" dir="2700000" algn="tl" rotWithShape="0">
              <a:prstClr val="black">
                <a:alpha val="40000"/>
              </a:prstClr>
            </a:outerShdw>
          </a:effectLst>
        </p:spPr>
        <p:txBody>
          <a:bodyPr vert="horz" wrap="square" lIns="0" tIns="0" rIns="0" bIns="0" numCol="1" rtlCol="0" anchor="ctr" anchorCtr="0" compatLnSpc="1">
            <a:prstTxWarp prst="textNoShape">
              <a:avLst/>
            </a:prstTxWarp>
            <a:noAutofit/>
          </a:bodyPr>
          <a:lstStyle/>
          <a:p>
            <a:pPr>
              <a:spcAft>
                <a:spcPct val="40000"/>
              </a:spcAft>
              <a:buSzPct val="130000"/>
              <a:defRPr/>
            </a:pPr>
            <a:r>
              <a:rPr lang="en-US" sz="2400" kern="0" dirty="0" smtClean="0"/>
              <a:t>Advantage</a:t>
            </a:r>
            <a:endParaRPr lang="en-US" sz="2400" kern="0" dirty="0" smtClean="0"/>
          </a:p>
        </p:txBody>
      </p:sp>
      <p:pic>
        <p:nvPicPr>
          <p:cNvPr id="9" name="Picture 8" descr="atom_crop_prcs.png"/>
          <p:cNvPicPr>
            <a:picLocks noChangeAspect="1"/>
          </p:cNvPicPr>
          <p:nvPr/>
        </p:nvPicPr>
        <p:blipFill>
          <a:blip r:embed="rId8" cstate="screen"/>
          <a:stretch>
            <a:fillRect/>
          </a:stretch>
        </p:blipFill>
        <p:spPr>
          <a:xfrm>
            <a:off x="525003" y="1000125"/>
            <a:ext cx="1103771" cy="800101"/>
          </a:xfrm>
          <a:prstGeom prst="rect">
            <a:avLst/>
          </a:prstGeom>
        </p:spPr>
      </p:pic>
      <p:sp>
        <p:nvSpPr>
          <p:cNvPr id="8" name="Title 7"/>
          <p:cNvSpPr>
            <a:spLocks noGrp="1"/>
          </p:cNvSpPr>
          <p:nvPr>
            <p:ph type="title"/>
          </p:nvPr>
        </p:nvSpPr>
        <p:spPr/>
        <p:txBody>
          <a:bodyPr/>
          <a:lstStyle/>
          <a:p>
            <a:r>
              <a:rPr lang="en-US" dirty="0" smtClean="0"/>
              <a:t>Importance for Developers</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4"/>
                                        </p:tgtEl>
                                        <p:attrNameLst>
                                          <p:attrName>style.visibility</p:attrName>
                                        </p:attrNameLst>
                                      </p:cBhvr>
                                      <p:to>
                                        <p:strVal val="visible"/>
                                      </p:to>
                                    </p:set>
                                    <p:anim calcmode="lin" valueType="num">
                                      <p:cBhvr additive="base">
                                        <p:cTn id="7" dur="500" fill="hold"/>
                                        <p:tgtEl>
                                          <p:spTgt spid="244"/>
                                        </p:tgtEl>
                                        <p:attrNameLst>
                                          <p:attrName>ppt_x</p:attrName>
                                        </p:attrNameLst>
                                      </p:cBhvr>
                                      <p:tavLst>
                                        <p:tav tm="0">
                                          <p:val>
                                            <p:strVal val="1+#ppt_w/2"/>
                                          </p:val>
                                        </p:tav>
                                        <p:tav tm="100000">
                                          <p:val>
                                            <p:strVal val="#ppt_x"/>
                                          </p:val>
                                        </p:tav>
                                      </p:tavLst>
                                    </p:anim>
                                    <p:anim calcmode="lin" valueType="num">
                                      <p:cBhvr additive="base">
                                        <p:cTn id="8" dur="500" fill="hold"/>
                                        <p:tgtEl>
                                          <p:spTgt spid="2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45"/>
                                        </p:tgtEl>
                                        <p:attrNameLst>
                                          <p:attrName>style.visibility</p:attrName>
                                        </p:attrNameLst>
                                      </p:cBhvr>
                                      <p:to>
                                        <p:strVal val="visible"/>
                                      </p:to>
                                    </p:set>
                                    <p:anim calcmode="lin" valueType="num">
                                      <p:cBhvr additive="base">
                                        <p:cTn id="13" dur="500" fill="hold"/>
                                        <p:tgtEl>
                                          <p:spTgt spid="245"/>
                                        </p:tgtEl>
                                        <p:attrNameLst>
                                          <p:attrName>ppt_x</p:attrName>
                                        </p:attrNameLst>
                                      </p:cBhvr>
                                      <p:tavLst>
                                        <p:tav tm="0">
                                          <p:val>
                                            <p:strVal val="1+#ppt_w/2"/>
                                          </p:val>
                                        </p:tav>
                                        <p:tav tm="100000">
                                          <p:val>
                                            <p:strVal val="#ppt_x"/>
                                          </p:val>
                                        </p:tav>
                                      </p:tavLst>
                                    </p:anim>
                                    <p:anim calcmode="lin" valueType="num">
                                      <p:cBhvr additive="base">
                                        <p:cTn id="14" dur="500" fill="hold"/>
                                        <p:tgtEl>
                                          <p:spTgt spid="24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46"/>
                                        </p:tgtEl>
                                        <p:attrNameLst>
                                          <p:attrName>style.visibility</p:attrName>
                                        </p:attrNameLst>
                                      </p:cBhvr>
                                      <p:to>
                                        <p:strVal val="visible"/>
                                      </p:to>
                                    </p:set>
                                    <p:anim calcmode="lin" valueType="num">
                                      <p:cBhvr additive="base">
                                        <p:cTn id="19" dur="500" fill="hold"/>
                                        <p:tgtEl>
                                          <p:spTgt spid="246"/>
                                        </p:tgtEl>
                                        <p:attrNameLst>
                                          <p:attrName>ppt_x</p:attrName>
                                        </p:attrNameLst>
                                      </p:cBhvr>
                                      <p:tavLst>
                                        <p:tav tm="0">
                                          <p:val>
                                            <p:strVal val="1+#ppt_w/2"/>
                                          </p:val>
                                        </p:tav>
                                        <p:tav tm="100000">
                                          <p:val>
                                            <p:strVal val="#ppt_x"/>
                                          </p:val>
                                        </p:tav>
                                      </p:tavLst>
                                    </p:anim>
                                    <p:anim calcmode="lin" valueType="num">
                                      <p:cBhvr additive="base">
                                        <p:cTn id="20" dur="500" fill="hold"/>
                                        <p:tgtEl>
                                          <p:spTgt spid="2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animBg="1"/>
      <p:bldP spid="245" grpId="0" animBg="1"/>
      <p:bldP spid="2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0" y="157163"/>
            <a:ext cx="7999413" cy="727075"/>
          </a:xfrm>
        </p:spPr>
        <p:txBody>
          <a:bodyPr/>
          <a:lstStyle/>
          <a:p>
            <a:pPr eaLnBrk="1" hangingPunct="1"/>
            <a:r>
              <a:rPr lang="en-US" sz="4000" smtClean="0">
                <a:latin typeface="Neo Sans Intel" pitchFamily="34" charset="0"/>
                <a:cs typeface="Neo Sans Intel" pitchFamily="34" charset="0"/>
              </a:rPr>
              <a:t>The Intel AppUp Center</a:t>
            </a:r>
          </a:p>
        </p:txBody>
      </p:sp>
      <p:sp>
        <p:nvSpPr>
          <p:cNvPr id="10" name="Text Box 9"/>
          <p:cNvSpPr txBox="1">
            <a:spLocks noChangeArrowheads="1"/>
          </p:cNvSpPr>
          <p:nvPr/>
        </p:nvSpPr>
        <p:spPr bwMode="auto">
          <a:xfrm>
            <a:off x="192088" y="2498725"/>
            <a:ext cx="2486025" cy="922338"/>
          </a:xfrm>
          <a:prstGeom prst="rect">
            <a:avLst/>
          </a:prstGeom>
          <a:noFill/>
          <a:ln w="50800">
            <a:noFill/>
            <a:miter lim="800000"/>
            <a:headEnd/>
            <a:tailEnd/>
          </a:ln>
        </p:spPr>
        <p:txBody>
          <a:bodyPr>
            <a:spAutoFit/>
          </a:bodyPr>
          <a:lstStyle/>
          <a:p>
            <a:pPr>
              <a:defRPr/>
            </a:pPr>
            <a:r>
              <a:rPr lang="en-US" b="1" dirty="0">
                <a:solidFill>
                  <a:schemeClr val="tx2">
                    <a:lumMod val="60000"/>
                    <a:lumOff val="40000"/>
                  </a:schemeClr>
                </a:solidFill>
                <a:latin typeface="Neo Sans Intel Medium"/>
                <a:cs typeface="Neo Sans Intel Medium"/>
              </a:rPr>
              <a:t>Fast to Deploy</a:t>
            </a:r>
          </a:p>
          <a:p>
            <a:pPr>
              <a:defRPr/>
            </a:pPr>
            <a:r>
              <a:rPr lang="en-US" sz="1200" dirty="0">
                <a:solidFill>
                  <a:srgbClr val="1F497D"/>
                </a:solidFill>
                <a:latin typeface="Neo Sans Intel"/>
                <a:cs typeface="Neo Sans Intel"/>
              </a:rPr>
              <a:t>Simple graphical user interface makes netbooks desirable as an introduction to computing</a:t>
            </a:r>
          </a:p>
        </p:txBody>
      </p:sp>
      <p:sp>
        <p:nvSpPr>
          <p:cNvPr id="26628" name="Text Box 9"/>
          <p:cNvSpPr txBox="1">
            <a:spLocks noChangeArrowheads="1"/>
          </p:cNvSpPr>
          <p:nvPr/>
        </p:nvSpPr>
        <p:spPr bwMode="auto">
          <a:xfrm>
            <a:off x="192088" y="1446213"/>
            <a:ext cx="2486025" cy="738187"/>
          </a:xfrm>
          <a:prstGeom prst="rect">
            <a:avLst/>
          </a:prstGeom>
          <a:noFill/>
          <a:ln w="50800">
            <a:noFill/>
            <a:miter lim="800000"/>
            <a:headEnd/>
            <a:tailEnd/>
          </a:ln>
        </p:spPr>
        <p:txBody>
          <a:bodyPr>
            <a:spAutoFit/>
          </a:bodyPr>
          <a:lstStyle/>
          <a:p>
            <a:r>
              <a:rPr lang="en-US" b="1" dirty="0">
                <a:solidFill>
                  <a:srgbClr val="558ED5"/>
                </a:solidFill>
                <a:latin typeface="Neo Sans Intel Medium" pitchFamily="34" charset="0"/>
              </a:rPr>
              <a:t>Safe</a:t>
            </a:r>
            <a:r>
              <a:rPr lang="en-US" b="1" dirty="0">
                <a:solidFill>
                  <a:schemeClr val="tx2"/>
                </a:solidFill>
                <a:latin typeface="Neo Sans Intel" pitchFamily="34" charset="0"/>
              </a:rPr>
              <a:t>  </a:t>
            </a:r>
          </a:p>
          <a:p>
            <a:r>
              <a:rPr lang="en-US" sz="1200" dirty="0">
                <a:solidFill>
                  <a:schemeClr val="tx2"/>
                </a:solidFill>
                <a:latin typeface="Neo Sans Intel" pitchFamily="34" charset="0"/>
              </a:rPr>
              <a:t>Intel is a name that consumers and  developers trust </a:t>
            </a:r>
          </a:p>
        </p:txBody>
      </p:sp>
      <p:sp>
        <p:nvSpPr>
          <p:cNvPr id="17" name="Text Box 9"/>
          <p:cNvSpPr txBox="1">
            <a:spLocks noChangeArrowheads="1"/>
          </p:cNvSpPr>
          <p:nvPr/>
        </p:nvSpPr>
        <p:spPr bwMode="auto">
          <a:xfrm>
            <a:off x="174625" y="3771900"/>
            <a:ext cx="2503488" cy="1108075"/>
          </a:xfrm>
          <a:prstGeom prst="rect">
            <a:avLst/>
          </a:prstGeom>
          <a:noFill/>
          <a:ln w="50800">
            <a:noFill/>
            <a:miter lim="800000"/>
            <a:headEnd/>
            <a:tailEnd/>
          </a:ln>
        </p:spPr>
        <p:txBody>
          <a:bodyPr>
            <a:spAutoFit/>
          </a:bodyPr>
          <a:lstStyle/>
          <a:p>
            <a:pPr>
              <a:defRPr/>
            </a:pPr>
            <a:r>
              <a:rPr lang="en-US" b="1" dirty="0">
                <a:solidFill>
                  <a:schemeClr val="tx2">
                    <a:lumMod val="60000"/>
                    <a:lumOff val="40000"/>
                  </a:schemeClr>
                </a:solidFill>
                <a:latin typeface="Neo Sans Intel Medium"/>
                <a:cs typeface="Neo Sans Intel Medium"/>
              </a:rPr>
              <a:t>Customizable</a:t>
            </a:r>
          </a:p>
          <a:p>
            <a:pPr>
              <a:defRPr/>
            </a:pPr>
            <a:r>
              <a:rPr lang="en-US" sz="1200" dirty="0">
                <a:solidFill>
                  <a:srgbClr val="1F497D"/>
                </a:solidFill>
                <a:latin typeface="Neo Sans Intel"/>
                <a:cs typeface="Neo Sans Intel"/>
              </a:rPr>
              <a:t>Consumers have easy access to their content, Affiliated Stores can control content for their store</a:t>
            </a:r>
            <a:br>
              <a:rPr lang="en-US" sz="1200" dirty="0">
                <a:solidFill>
                  <a:srgbClr val="1F497D"/>
                </a:solidFill>
                <a:latin typeface="Neo Sans Intel"/>
                <a:cs typeface="Neo Sans Intel"/>
              </a:rPr>
            </a:br>
            <a:endParaRPr lang="en-US" sz="1200" dirty="0">
              <a:solidFill>
                <a:srgbClr val="1F497D"/>
              </a:solidFill>
              <a:latin typeface="Neo Sans Intel"/>
              <a:cs typeface="Neo Sans Intel"/>
            </a:endParaRPr>
          </a:p>
        </p:txBody>
      </p:sp>
      <p:pic>
        <p:nvPicPr>
          <p:cNvPr id="18" name="Picture 17"/>
          <p:cNvPicPr>
            <a:picLocks noChangeAspect="1" noChangeArrowheads="1"/>
          </p:cNvPicPr>
          <p:nvPr/>
        </p:nvPicPr>
        <p:blipFill>
          <a:blip r:embed="rId2" cstate="print"/>
          <a:stretch>
            <a:fillRect/>
          </a:stretch>
        </p:blipFill>
        <p:spPr bwMode="auto">
          <a:xfrm>
            <a:off x="2513593" y="1278984"/>
            <a:ext cx="5975893" cy="3501499"/>
          </a:xfrm>
          <a:prstGeom prst="rect">
            <a:avLst/>
          </a:prstGeom>
          <a:ln>
            <a:noFill/>
          </a:ln>
          <a:effectLst>
            <a:reflection blurRad="12700" stA="30000" endPos="30000" dist="5000" dir="5400000" sy="-100000" algn="bl" rotWithShape="0"/>
          </a:effectLst>
          <a:scene3d>
            <a:camera prst="perspectiveLeft"/>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3"/>
          <p:cNvGrpSpPr/>
          <p:nvPr/>
        </p:nvGrpSpPr>
        <p:grpSpPr>
          <a:xfrm>
            <a:off x="491319" y="569372"/>
            <a:ext cx="8121054" cy="5491186"/>
            <a:chOff x="491319" y="569372"/>
            <a:chExt cx="8121054" cy="5491186"/>
          </a:xfrm>
        </p:grpSpPr>
        <p:sp>
          <p:nvSpPr>
            <p:cNvPr id="87" name="Rounded Rectangle 86"/>
            <p:cNvSpPr/>
            <p:nvPr/>
          </p:nvSpPr>
          <p:spPr>
            <a:xfrm>
              <a:off x="574158" y="1995084"/>
              <a:ext cx="2211572" cy="1332906"/>
            </a:xfrm>
            <a:prstGeom prst="roundRect">
              <a:avLst>
                <a:gd name="adj" fmla="val 6297"/>
              </a:avLst>
            </a:prstGeom>
            <a:solidFill>
              <a:schemeClr val="tx2">
                <a:lumMod val="20000"/>
                <a:lumOff val="80000"/>
              </a:schemeClr>
            </a:solidFill>
            <a:ln>
              <a:solidFill>
                <a:schemeClr val="bg1">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atin typeface="Neo Sans Intel" pitchFamily="34" charset="0"/>
              </a:endParaRPr>
            </a:p>
          </p:txBody>
        </p:sp>
        <p:sp>
          <p:nvSpPr>
            <p:cNvPr id="90" name="Rounded Rectangle 89"/>
            <p:cNvSpPr/>
            <p:nvPr/>
          </p:nvSpPr>
          <p:spPr>
            <a:xfrm>
              <a:off x="4000501" y="5178056"/>
              <a:ext cx="1504950" cy="659219"/>
            </a:xfrm>
            <a:prstGeom prst="roundRect">
              <a:avLst/>
            </a:prstGeom>
            <a:solidFill>
              <a:schemeClr val="tx2"/>
            </a:solidFill>
            <a:ln>
              <a:solidFill>
                <a:schemeClr val="tx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latin typeface="Neo Sans Intel" pitchFamily="34" charset="0"/>
                </a:rPr>
                <a:t>IDE Integration</a:t>
              </a:r>
              <a:endParaRPr lang="en-US" sz="1800" dirty="0">
                <a:latin typeface="Neo Sans Intel" pitchFamily="34" charset="0"/>
              </a:endParaRPr>
            </a:p>
          </p:txBody>
        </p:sp>
        <p:sp>
          <p:nvSpPr>
            <p:cNvPr id="91" name="Rounded Rectangle 90"/>
            <p:cNvSpPr/>
            <p:nvPr/>
          </p:nvSpPr>
          <p:spPr>
            <a:xfrm>
              <a:off x="6150248" y="2004786"/>
              <a:ext cx="2049529" cy="817242"/>
            </a:xfrm>
            <a:prstGeom prst="roundRect">
              <a:avLst/>
            </a:prstGeom>
            <a:solidFill>
              <a:schemeClr val="tx2"/>
            </a:solidFill>
            <a:ln>
              <a:solidFill>
                <a:schemeClr val="tx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Neo Sans Intel" pitchFamily="34" charset="0"/>
              </a:endParaRPr>
            </a:p>
          </p:txBody>
        </p:sp>
        <p:pic>
          <p:nvPicPr>
            <p:cNvPr id="92" name="Picture 6" descr="C:\Documents and Settings\rschneid\Local Settings\Temporary Internet Files\Content.IE5\8XEN4LQV\j0433943[1].png"/>
            <p:cNvPicPr>
              <a:picLocks noChangeAspect="1" noChangeArrowheads="1"/>
            </p:cNvPicPr>
            <p:nvPr/>
          </p:nvPicPr>
          <p:blipFill>
            <a:blip r:embed="rId3" cstate="print"/>
            <a:srcRect/>
            <a:stretch>
              <a:fillRect/>
            </a:stretch>
          </p:blipFill>
          <p:spPr bwMode="auto">
            <a:xfrm>
              <a:off x="7664815" y="4954525"/>
              <a:ext cx="824377" cy="733893"/>
            </a:xfrm>
            <a:prstGeom prst="rect">
              <a:avLst/>
            </a:prstGeom>
            <a:noFill/>
            <a:ln w="9525">
              <a:noFill/>
              <a:miter lim="800000"/>
              <a:headEnd/>
              <a:tailEnd/>
            </a:ln>
          </p:spPr>
        </p:pic>
        <p:sp>
          <p:nvSpPr>
            <p:cNvPr id="93" name="Rounded Rectangle 92"/>
            <p:cNvSpPr/>
            <p:nvPr/>
          </p:nvSpPr>
          <p:spPr>
            <a:xfrm>
              <a:off x="648589" y="2081530"/>
              <a:ext cx="2041449" cy="360501"/>
            </a:xfrm>
            <a:prstGeom prst="roundRect">
              <a:avLst/>
            </a:prstGeom>
            <a:solidFill>
              <a:schemeClr val="tx2"/>
            </a:solidFill>
            <a:ln>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smtClean="0">
                  <a:solidFill>
                    <a:schemeClr val="bg1"/>
                  </a:solidFill>
                  <a:latin typeface="Neo Sans Intel" pitchFamily="34" charset="0"/>
                </a:rPr>
                <a:t>Consumer Client</a:t>
              </a:r>
              <a:endParaRPr lang="en-US" sz="1600" dirty="0">
                <a:solidFill>
                  <a:schemeClr val="bg1"/>
                </a:solidFill>
                <a:latin typeface="Neo Sans Intel" pitchFamily="34" charset="0"/>
              </a:endParaRPr>
            </a:p>
          </p:txBody>
        </p:sp>
        <p:sp>
          <p:nvSpPr>
            <p:cNvPr id="94" name="Rounded Rectangle 93"/>
            <p:cNvSpPr/>
            <p:nvPr/>
          </p:nvSpPr>
          <p:spPr>
            <a:xfrm>
              <a:off x="491319" y="960357"/>
              <a:ext cx="2380098" cy="5100201"/>
            </a:xfrm>
            <a:prstGeom prst="roundRect">
              <a:avLst>
                <a:gd name="adj" fmla="val 4752"/>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Neo Sans Intel" pitchFamily="34" charset="0"/>
              </a:endParaRPr>
            </a:p>
          </p:txBody>
        </p:sp>
        <p:pic>
          <p:nvPicPr>
            <p:cNvPr id="95" name="Picture 16" descr="CG100"/>
            <p:cNvPicPr>
              <a:picLocks noChangeAspect="1" noChangeArrowheads="1"/>
            </p:cNvPicPr>
            <p:nvPr/>
          </p:nvPicPr>
          <p:blipFill>
            <a:blip r:embed="rId4" cstate="print"/>
            <a:srcRect/>
            <a:stretch>
              <a:fillRect/>
            </a:stretch>
          </p:blipFill>
          <p:spPr bwMode="auto">
            <a:xfrm>
              <a:off x="495957" y="1141868"/>
              <a:ext cx="715323" cy="697564"/>
            </a:xfrm>
            <a:prstGeom prst="rect">
              <a:avLst/>
            </a:prstGeom>
            <a:noFill/>
            <a:ln w="9525">
              <a:noFill/>
              <a:miter lim="800000"/>
              <a:headEnd/>
              <a:tailEnd/>
            </a:ln>
          </p:spPr>
        </p:pic>
        <p:sp>
          <p:nvSpPr>
            <p:cNvPr id="98" name="Rounded Rectangle 97"/>
            <p:cNvSpPr/>
            <p:nvPr/>
          </p:nvSpPr>
          <p:spPr>
            <a:xfrm>
              <a:off x="4445200" y="1972887"/>
              <a:ext cx="1498402" cy="864905"/>
            </a:xfrm>
            <a:prstGeom prst="roundRect">
              <a:avLst/>
            </a:prstGeom>
            <a:solidFill>
              <a:schemeClr val="tx2"/>
            </a:solidFill>
            <a:ln>
              <a:solidFill>
                <a:schemeClr val="tx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latin typeface="Neo Sans Intel" pitchFamily="34" charset="0"/>
                </a:rPr>
                <a:t>Store Backend Services</a:t>
              </a:r>
              <a:endParaRPr lang="en-US" sz="1800" dirty="0">
                <a:latin typeface="Neo Sans Intel" pitchFamily="34" charset="0"/>
              </a:endParaRPr>
            </a:p>
          </p:txBody>
        </p:sp>
        <p:sp>
          <p:nvSpPr>
            <p:cNvPr id="99" name="Rounded Rectangle 98"/>
            <p:cNvSpPr/>
            <p:nvPr/>
          </p:nvSpPr>
          <p:spPr>
            <a:xfrm>
              <a:off x="3870251" y="913060"/>
              <a:ext cx="4742122" cy="2112451"/>
            </a:xfrm>
            <a:prstGeom prst="roundRect">
              <a:avLst>
                <a:gd name="adj" fmla="val 4752"/>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eo Sans Intel" pitchFamily="34" charset="0"/>
              </a:endParaRPr>
            </a:p>
          </p:txBody>
        </p:sp>
        <p:pic>
          <p:nvPicPr>
            <p:cNvPr id="100" name="Picture 5" descr="C:\Documents and Settings\rschneid\Local Settings\Temporary Internet Files\Content.IE5\8TEJSX67\j0431646[1].png"/>
            <p:cNvPicPr>
              <a:picLocks noChangeAspect="1" noChangeArrowheads="1"/>
            </p:cNvPicPr>
            <p:nvPr/>
          </p:nvPicPr>
          <p:blipFill>
            <a:blip r:embed="rId5" cstate="print">
              <a:lum contrast="-29000"/>
            </a:blip>
            <a:srcRect/>
            <a:stretch>
              <a:fillRect/>
            </a:stretch>
          </p:blipFill>
          <p:spPr bwMode="auto">
            <a:xfrm>
              <a:off x="7694883" y="902542"/>
              <a:ext cx="871009" cy="730099"/>
            </a:xfrm>
            <a:prstGeom prst="rect">
              <a:avLst/>
            </a:prstGeom>
            <a:noFill/>
            <a:ln w="9525">
              <a:noFill/>
              <a:miter lim="800000"/>
              <a:headEnd/>
              <a:tailEnd/>
            </a:ln>
          </p:spPr>
        </p:pic>
        <p:sp>
          <p:nvSpPr>
            <p:cNvPr id="101" name="TextBox 100"/>
            <p:cNvSpPr txBox="1"/>
            <p:nvPr/>
          </p:nvSpPr>
          <p:spPr>
            <a:xfrm>
              <a:off x="3886693" y="569372"/>
              <a:ext cx="706797" cy="355482"/>
            </a:xfrm>
            <a:prstGeom prst="rect">
              <a:avLst/>
            </a:prstGeom>
            <a:noFill/>
          </p:spPr>
          <p:txBody>
            <a:bodyPr wrap="none" rtlCol="0">
              <a:spAutoFit/>
            </a:bodyPr>
            <a:lstStyle/>
            <a:p>
              <a:r>
                <a:rPr lang="en-US" sz="1800" dirty="0" smtClean="0">
                  <a:latin typeface="Neo Sans Intel" pitchFamily="34" charset="0"/>
                </a:rPr>
                <a:t>Store</a:t>
              </a:r>
              <a:endParaRPr lang="en-US" sz="1800" dirty="0">
                <a:latin typeface="Neo Sans Intel" pitchFamily="34" charset="0"/>
              </a:endParaRPr>
            </a:p>
          </p:txBody>
        </p:sp>
        <p:sp>
          <p:nvSpPr>
            <p:cNvPr id="102" name="TextBox 101"/>
            <p:cNvSpPr txBox="1"/>
            <p:nvPr/>
          </p:nvSpPr>
          <p:spPr>
            <a:xfrm>
              <a:off x="525207" y="607966"/>
              <a:ext cx="1159099" cy="355482"/>
            </a:xfrm>
            <a:prstGeom prst="rect">
              <a:avLst/>
            </a:prstGeom>
            <a:noFill/>
          </p:spPr>
          <p:txBody>
            <a:bodyPr wrap="none" rtlCol="0">
              <a:spAutoFit/>
            </a:bodyPr>
            <a:lstStyle/>
            <a:p>
              <a:r>
                <a:rPr lang="en-US" sz="1800" dirty="0" smtClean="0">
                  <a:latin typeface="Neo Sans Intel" pitchFamily="34" charset="0"/>
                </a:rPr>
                <a:t>Consumer</a:t>
              </a:r>
              <a:endParaRPr lang="en-US" sz="1800" dirty="0">
                <a:latin typeface="Neo Sans Intel" pitchFamily="34" charset="0"/>
              </a:endParaRPr>
            </a:p>
          </p:txBody>
        </p:sp>
        <p:sp>
          <p:nvSpPr>
            <p:cNvPr id="103" name="Rounded Rectangle 102"/>
            <p:cNvSpPr/>
            <p:nvPr/>
          </p:nvSpPr>
          <p:spPr>
            <a:xfrm>
              <a:off x="3857546" y="3903220"/>
              <a:ext cx="4754826" cy="2146706"/>
            </a:xfrm>
            <a:prstGeom prst="roundRect">
              <a:avLst>
                <a:gd name="adj" fmla="val 4752"/>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eo Sans Intel" pitchFamily="34" charset="0"/>
              </a:endParaRPr>
            </a:p>
          </p:txBody>
        </p:sp>
        <p:sp>
          <p:nvSpPr>
            <p:cNvPr id="104" name="TextBox 103"/>
            <p:cNvSpPr txBox="1"/>
            <p:nvPr/>
          </p:nvSpPr>
          <p:spPr>
            <a:xfrm>
              <a:off x="3888751" y="3548534"/>
              <a:ext cx="1179104" cy="355482"/>
            </a:xfrm>
            <a:prstGeom prst="rect">
              <a:avLst/>
            </a:prstGeom>
            <a:noFill/>
          </p:spPr>
          <p:txBody>
            <a:bodyPr wrap="none" rtlCol="0">
              <a:spAutoFit/>
            </a:bodyPr>
            <a:lstStyle/>
            <a:p>
              <a:r>
                <a:rPr lang="en-US" sz="1800" dirty="0" smtClean="0">
                  <a:latin typeface="Neo Sans Intel" pitchFamily="34" charset="0"/>
                </a:rPr>
                <a:t>Developer</a:t>
              </a:r>
              <a:endParaRPr lang="en-US" sz="1800" dirty="0">
                <a:latin typeface="Neo Sans Intel" pitchFamily="34" charset="0"/>
              </a:endParaRPr>
            </a:p>
          </p:txBody>
        </p:sp>
        <p:grpSp>
          <p:nvGrpSpPr>
            <p:cNvPr id="3" name="Group 104"/>
            <p:cNvGrpSpPr/>
            <p:nvPr/>
          </p:nvGrpSpPr>
          <p:grpSpPr>
            <a:xfrm>
              <a:off x="5128961" y="2837791"/>
              <a:ext cx="132228" cy="416491"/>
              <a:chOff x="5449635" y="3118390"/>
              <a:chExt cx="152400" cy="539213"/>
            </a:xfrm>
          </p:grpSpPr>
          <p:sp>
            <p:nvSpPr>
              <p:cNvPr id="164" name="Oval 163"/>
              <p:cNvSpPr/>
              <p:nvPr/>
            </p:nvSpPr>
            <p:spPr>
              <a:xfrm>
                <a:off x="5449635" y="3505202"/>
                <a:ext cx="152400" cy="1524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eo Sans Intel" pitchFamily="34" charset="0"/>
                </a:endParaRPr>
              </a:p>
            </p:txBody>
          </p:sp>
          <p:cxnSp>
            <p:nvCxnSpPr>
              <p:cNvPr id="165" name="Straight Connector 164"/>
              <p:cNvCxnSpPr/>
              <p:nvPr/>
            </p:nvCxnSpPr>
            <p:spPr>
              <a:xfrm rot="5400000" flipH="1" flipV="1">
                <a:off x="5562600" y="33528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164" idx="0"/>
                <a:endCxn id="98" idx="2"/>
              </p:cNvCxnSpPr>
              <p:nvPr/>
            </p:nvCxnSpPr>
            <p:spPr>
              <a:xfrm rot="16200000" flipV="1">
                <a:off x="5332043" y="3311405"/>
                <a:ext cx="386807" cy="7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7" name="Elbow Connector 106"/>
            <p:cNvCxnSpPr>
              <a:stCxn id="164" idx="2"/>
              <a:endCxn id="90" idx="1"/>
            </p:cNvCxnSpPr>
            <p:nvPr/>
          </p:nvCxnSpPr>
          <p:spPr>
            <a:xfrm rot="10800000" flipV="1">
              <a:off x="4000501" y="3195424"/>
              <a:ext cx="1128460" cy="2312241"/>
            </a:xfrm>
            <a:prstGeom prst="bentConnector3">
              <a:avLst>
                <a:gd name="adj1" fmla="val 147268"/>
              </a:avLst>
            </a:prstGeom>
            <a:ln w="2540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11" name="Rounded Rectangle 110"/>
            <p:cNvSpPr/>
            <p:nvPr/>
          </p:nvSpPr>
          <p:spPr>
            <a:xfrm>
              <a:off x="4000500" y="4051004"/>
              <a:ext cx="1447800" cy="627321"/>
            </a:xfrm>
            <a:prstGeom prst="roundRect">
              <a:avLst/>
            </a:prstGeom>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800" dirty="0" smtClean="0">
                  <a:latin typeface="Neo Sans Intel" pitchFamily="34" charset="0"/>
                </a:rPr>
                <a:t>Existing Dev. Tools</a:t>
              </a:r>
              <a:endParaRPr lang="en-US" sz="1800" dirty="0">
                <a:latin typeface="Neo Sans Intel" pitchFamily="34" charset="0"/>
              </a:endParaRPr>
            </a:p>
          </p:txBody>
        </p:sp>
        <p:sp>
          <p:nvSpPr>
            <p:cNvPr id="113" name="TextBox 112"/>
            <p:cNvSpPr txBox="1"/>
            <p:nvPr/>
          </p:nvSpPr>
          <p:spPr>
            <a:xfrm>
              <a:off x="6794205" y="4040288"/>
              <a:ext cx="1722474" cy="560153"/>
            </a:xfrm>
            <a:prstGeom prst="rect">
              <a:avLst/>
            </a:prstGeom>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l"/>
              <a:r>
                <a:rPr lang="en-US" sz="1600" dirty="0" smtClean="0">
                  <a:latin typeface="Neo Sans Intel" pitchFamily="34" charset="0"/>
                </a:rPr>
                <a:t>Developer Dashboard</a:t>
              </a:r>
              <a:endParaRPr lang="en-US" sz="1600" dirty="0">
                <a:latin typeface="Neo Sans Intel" pitchFamily="34" charset="0"/>
              </a:endParaRPr>
            </a:p>
          </p:txBody>
        </p:sp>
        <p:cxnSp>
          <p:nvCxnSpPr>
            <p:cNvPr id="115" name="Elbow Connector 114"/>
            <p:cNvCxnSpPr>
              <a:stCxn id="100" idx="2"/>
              <a:endCxn id="91" idx="0"/>
            </p:cNvCxnSpPr>
            <p:nvPr/>
          </p:nvCxnSpPr>
          <p:spPr>
            <a:xfrm rot="5400000">
              <a:off x="7466629" y="1341026"/>
              <a:ext cx="372145" cy="955375"/>
            </a:xfrm>
            <a:prstGeom prst="bentConnector3">
              <a:avLst>
                <a:gd name="adj1" fmla="val 50000"/>
              </a:avLst>
            </a:prstGeom>
            <a:ln w="25400">
              <a:headEnd type="triangle" w="sm" len="lg"/>
              <a:tailEnd type="triangle" w="sm" len="lg"/>
            </a:ln>
          </p:spPr>
          <p:style>
            <a:lnRef idx="1">
              <a:schemeClr val="accent1"/>
            </a:lnRef>
            <a:fillRef idx="0">
              <a:schemeClr val="accent1"/>
            </a:fillRef>
            <a:effectRef idx="0">
              <a:schemeClr val="accent1"/>
            </a:effectRef>
            <a:fontRef idx="minor">
              <a:schemeClr val="tx1"/>
            </a:fontRef>
          </p:style>
        </p:cxnSp>
        <p:pic>
          <p:nvPicPr>
            <p:cNvPr id="116" name="Picture 4"/>
            <p:cNvPicPr>
              <a:picLocks noChangeAspect="1" noChangeArrowheads="1"/>
            </p:cNvPicPr>
            <p:nvPr/>
          </p:nvPicPr>
          <p:blipFill>
            <a:blip r:embed="rId6" cstate="print"/>
            <a:srcRect/>
            <a:stretch>
              <a:fillRect/>
            </a:stretch>
          </p:blipFill>
          <p:spPr bwMode="auto">
            <a:xfrm>
              <a:off x="2137143" y="1049468"/>
              <a:ext cx="648201" cy="559300"/>
            </a:xfrm>
            <a:prstGeom prst="rect">
              <a:avLst/>
            </a:prstGeom>
          </p:spPr>
        </p:pic>
        <p:sp>
          <p:nvSpPr>
            <p:cNvPr id="117" name="TextBox 116"/>
            <p:cNvSpPr txBox="1"/>
            <p:nvPr/>
          </p:nvSpPr>
          <p:spPr>
            <a:xfrm>
              <a:off x="1067002" y="1017257"/>
              <a:ext cx="964881" cy="355482"/>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1800" dirty="0" smtClean="0">
                  <a:latin typeface="Neo Sans Intel" pitchFamily="34" charset="0"/>
                </a:rPr>
                <a:t>Store UI</a:t>
              </a:r>
              <a:endParaRPr lang="en-US" sz="1800" dirty="0">
                <a:latin typeface="Neo Sans Intel" pitchFamily="34" charset="0"/>
              </a:endParaRPr>
            </a:p>
          </p:txBody>
        </p:sp>
        <p:pic>
          <p:nvPicPr>
            <p:cNvPr id="119" name="Picture 4"/>
            <p:cNvPicPr>
              <a:picLocks noChangeAspect="1" noChangeArrowheads="1"/>
            </p:cNvPicPr>
            <p:nvPr/>
          </p:nvPicPr>
          <p:blipFill>
            <a:blip r:embed="rId6" cstate="print"/>
            <a:srcRect/>
            <a:stretch>
              <a:fillRect/>
            </a:stretch>
          </p:blipFill>
          <p:spPr bwMode="auto">
            <a:xfrm>
              <a:off x="7953153" y="4106750"/>
              <a:ext cx="557246" cy="480819"/>
            </a:xfrm>
            <a:prstGeom prst="rect">
              <a:avLst/>
            </a:prstGeom>
            <a:noFill/>
            <a:ln w="9525">
              <a:noFill/>
              <a:miter lim="800000"/>
              <a:headEnd/>
              <a:tailEnd/>
            </a:ln>
          </p:spPr>
        </p:pic>
        <p:cxnSp>
          <p:nvCxnSpPr>
            <p:cNvPr id="120" name="Elbow Connector 119"/>
            <p:cNvCxnSpPr/>
            <p:nvPr/>
          </p:nvCxnSpPr>
          <p:spPr>
            <a:xfrm flipV="1">
              <a:off x="2785730" y="2408456"/>
              <a:ext cx="863365" cy="282341"/>
            </a:xfrm>
            <a:prstGeom prst="bentConnector3">
              <a:avLst>
                <a:gd name="adj1" fmla="val 50000"/>
              </a:avLst>
            </a:prstGeom>
            <a:ln w="25400">
              <a:headEnd type="triangle" w="sm" len="lg"/>
              <a:tailEnd type="triangle" w="sm" len="lg"/>
            </a:ln>
          </p:spPr>
          <p:style>
            <a:lnRef idx="1">
              <a:schemeClr val="accent1"/>
            </a:lnRef>
            <a:fillRef idx="0">
              <a:schemeClr val="accent1"/>
            </a:fillRef>
            <a:effectRef idx="0">
              <a:schemeClr val="accent1"/>
            </a:effectRef>
            <a:fontRef idx="minor">
              <a:schemeClr val="tx1"/>
            </a:fontRef>
          </p:style>
        </p:cxnSp>
        <p:sp>
          <p:nvSpPr>
            <p:cNvPr id="121" name="Rounded Rectangle 120"/>
            <p:cNvSpPr/>
            <p:nvPr/>
          </p:nvSpPr>
          <p:spPr>
            <a:xfrm>
              <a:off x="659220" y="2583657"/>
              <a:ext cx="2052084" cy="616742"/>
            </a:xfrm>
            <a:prstGeom prst="roundRect">
              <a:avLst/>
            </a:prstGeom>
            <a:solidFill>
              <a:schemeClr val="tx2"/>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latin typeface="Neo Sans Intel" pitchFamily="34" charset="0"/>
                </a:rPr>
                <a:t>Application Services</a:t>
              </a:r>
              <a:endParaRPr lang="en-US" dirty="0">
                <a:latin typeface="Neo Sans Intel" pitchFamily="34" charset="0"/>
              </a:endParaRPr>
            </a:p>
          </p:txBody>
        </p:sp>
        <p:grpSp>
          <p:nvGrpSpPr>
            <p:cNvPr id="4" name="Group 44"/>
            <p:cNvGrpSpPr/>
            <p:nvPr/>
          </p:nvGrpSpPr>
          <p:grpSpPr>
            <a:xfrm>
              <a:off x="1596426" y="3335162"/>
              <a:ext cx="132228" cy="235429"/>
              <a:chOff x="5486400" y="3352800"/>
              <a:chExt cx="152400" cy="304800"/>
            </a:xfrm>
          </p:grpSpPr>
          <p:sp>
            <p:nvSpPr>
              <p:cNvPr id="158" name="Oval 157"/>
              <p:cNvSpPr/>
              <p:nvPr/>
            </p:nvSpPr>
            <p:spPr>
              <a:xfrm>
                <a:off x="5486400" y="3505200"/>
                <a:ext cx="152400" cy="1524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eo Sans Intel" pitchFamily="34" charset="0"/>
                </a:endParaRPr>
              </a:p>
            </p:txBody>
          </p:sp>
          <p:cxnSp>
            <p:nvCxnSpPr>
              <p:cNvPr id="159" name="Straight Connector 46"/>
              <p:cNvCxnSpPr/>
              <p:nvPr/>
            </p:nvCxnSpPr>
            <p:spPr>
              <a:xfrm rot="5400000" flipH="1" flipV="1">
                <a:off x="5562600" y="3352800"/>
                <a:ext cx="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158" idx="0"/>
              </p:cNvCxnSpPr>
              <p:nvPr/>
            </p:nvCxnSpPr>
            <p:spPr>
              <a:xfrm rot="5400000" flipH="1" flipV="1">
                <a:off x="5486400" y="34290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4" name="Rounded Rectangle 123"/>
            <p:cNvSpPr/>
            <p:nvPr/>
          </p:nvSpPr>
          <p:spPr>
            <a:xfrm>
              <a:off x="5491445" y="4059283"/>
              <a:ext cx="1164536" cy="608409"/>
            </a:xfrm>
            <a:prstGeom prst="roundRect">
              <a:avLst/>
            </a:prstGeom>
            <a:solidFill>
              <a:schemeClr val="tx2"/>
            </a:solidFill>
            <a:ln>
              <a:solidFill>
                <a:schemeClr val="tx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latin typeface="Neo Sans Intel" pitchFamily="34" charset="0"/>
                </a:rPr>
                <a:t>Tools Utilities</a:t>
              </a:r>
              <a:endParaRPr lang="en-US" sz="1800" dirty="0">
                <a:latin typeface="Neo Sans Intel" pitchFamily="34" charset="0"/>
              </a:endParaRPr>
            </a:p>
          </p:txBody>
        </p:sp>
        <p:cxnSp>
          <p:nvCxnSpPr>
            <p:cNvPr id="125" name="Elbow Connector 124"/>
            <p:cNvCxnSpPr>
              <a:stCxn id="164" idx="6"/>
            </p:cNvCxnSpPr>
            <p:nvPr/>
          </p:nvCxnSpPr>
          <p:spPr>
            <a:xfrm>
              <a:off x="5261189" y="3195422"/>
              <a:ext cx="1025173" cy="863861"/>
            </a:xfrm>
            <a:prstGeom prst="bentConnector3">
              <a:avLst>
                <a:gd name="adj1" fmla="val 99783"/>
              </a:avLst>
            </a:prstGeom>
            <a:ln w="25400">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52" name="Rounded Rectangle 151"/>
            <p:cNvSpPr/>
            <p:nvPr/>
          </p:nvSpPr>
          <p:spPr>
            <a:xfrm>
              <a:off x="604434" y="3870251"/>
              <a:ext cx="2154264" cy="2133992"/>
            </a:xfrm>
            <a:prstGeom prst="roundRect">
              <a:avLst>
                <a:gd name="adj" fmla="val 3969"/>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800">
                <a:latin typeface="Neo Sans Intel" pitchFamily="34" charset="0"/>
              </a:endParaRPr>
            </a:p>
          </p:txBody>
        </p:sp>
        <p:sp>
          <p:nvSpPr>
            <p:cNvPr id="127" name="TextBox 126"/>
            <p:cNvSpPr txBox="1"/>
            <p:nvPr/>
          </p:nvSpPr>
          <p:spPr>
            <a:xfrm>
              <a:off x="6263424" y="2253356"/>
              <a:ext cx="1821653" cy="355482"/>
            </a:xfrm>
            <a:prstGeom prst="rect">
              <a:avLst/>
            </a:prstGeom>
            <a:noFill/>
          </p:spPr>
          <p:txBody>
            <a:bodyPr wrap="none" rtlCol="0">
              <a:spAutoFit/>
            </a:bodyPr>
            <a:lstStyle/>
            <a:p>
              <a:r>
                <a:rPr lang="en-US" sz="1800" dirty="0" smtClean="0">
                  <a:solidFill>
                    <a:schemeClr val="bg1"/>
                  </a:solidFill>
                  <a:latin typeface="Neo Sans Intel" pitchFamily="34" charset="0"/>
                </a:rPr>
                <a:t>Developer Portal</a:t>
              </a:r>
              <a:endParaRPr lang="en-US" sz="1800" dirty="0">
                <a:solidFill>
                  <a:schemeClr val="bg1"/>
                </a:solidFill>
                <a:latin typeface="Neo Sans Intel" pitchFamily="34" charset="0"/>
              </a:endParaRPr>
            </a:p>
          </p:txBody>
        </p:sp>
        <p:pic>
          <p:nvPicPr>
            <p:cNvPr id="128" name="Picture 4"/>
            <p:cNvPicPr>
              <a:picLocks noChangeAspect="1" noChangeArrowheads="1"/>
            </p:cNvPicPr>
            <p:nvPr/>
          </p:nvPicPr>
          <p:blipFill>
            <a:blip r:embed="rId6" cstate="print"/>
            <a:srcRect/>
            <a:stretch>
              <a:fillRect/>
            </a:stretch>
          </p:blipFill>
          <p:spPr bwMode="auto">
            <a:xfrm>
              <a:off x="5601082" y="971913"/>
              <a:ext cx="925945" cy="798951"/>
            </a:xfrm>
            <a:prstGeom prst="rect">
              <a:avLst/>
            </a:prstGeom>
            <a:effectLst>
              <a:outerShdw blurRad="50800" dist="38100" dir="2700000" algn="tl" rotWithShape="0">
                <a:prstClr val="black">
                  <a:alpha val="40000"/>
                </a:prstClr>
              </a:outerShdw>
            </a:effectLst>
          </p:spPr>
        </p:pic>
        <p:sp>
          <p:nvSpPr>
            <p:cNvPr id="129" name="TextBox 128"/>
            <p:cNvSpPr txBox="1"/>
            <p:nvPr/>
          </p:nvSpPr>
          <p:spPr>
            <a:xfrm>
              <a:off x="6591300" y="953275"/>
              <a:ext cx="1040665" cy="618631"/>
            </a:xfrm>
            <a:prstGeom prst="rect">
              <a:avLst/>
            </a:prstGeom>
            <a:ln w="25400"/>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800" dirty="0" smtClean="0">
                  <a:latin typeface="Neo Sans Intel" pitchFamily="34" charset="0"/>
                </a:rPr>
                <a:t>Admin Web UI</a:t>
              </a:r>
              <a:endParaRPr lang="en-US" sz="1800" dirty="0">
                <a:latin typeface="Neo Sans Intel" pitchFamily="34" charset="0"/>
              </a:endParaRPr>
            </a:p>
          </p:txBody>
        </p:sp>
        <p:sp>
          <p:nvSpPr>
            <p:cNvPr id="130" name="Rounded Rectangle 129"/>
            <p:cNvSpPr/>
            <p:nvPr/>
          </p:nvSpPr>
          <p:spPr>
            <a:xfrm>
              <a:off x="3913550" y="1005325"/>
              <a:ext cx="1630000" cy="796937"/>
            </a:xfrm>
            <a:prstGeom prst="roundRect">
              <a:avLst/>
            </a:prstGeom>
            <a:solidFill>
              <a:schemeClr val="tx2"/>
            </a:solidFill>
            <a:ln>
              <a:solidFill>
                <a:schemeClr val="tx2"/>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800" dirty="0" smtClean="0">
                  <a:solidFill>
                    <a:schemeClr val="bg1"/>
                  </a:solidFill>
                  <a:latin typeface="Neo Sans Intel" pitchFamily="34" charset="0"/>
                </a:rPr>
                <a:t>Application Distribution Service</a:t>
              </a:r>
              <a:endParaRPr lang="en-US" sz="1800" dirty="0">
                <a:solidFill>
                  <a:schemeClr val="bg1"/>
                </a:solidFill>
                <a:latin typeface="Neo Sans Intel" pitchFamily="34" charset="0"/>
              </a:endParaRPr>
            </a:p>
          </p:txBody>
        </p:sp>
        <p:grpSp>
          <p:nvGrpSpPr>
            <p:cNvPr id="5" name="Group 62"/>
            <p:cNvGrpSpPr/>
            <p:nvPr/>
          </p:nvGrpSpPr>
          <p:grpSpPr>
            <a:xfrm rot="5400000">
              <a:off x="3722465" y="1369405"/>
              <a:ext cx="117714" cy="264455"/>
              <a:chOff x="5486400" y="3352800"/>
              <a:chExt cx="152400" cy="304800"/>
            </a:xfrm>
          </p:grpSpPr>
          <p:sp>
            <p:nvSpPr>
              <p:cNvPr id="149" name="Oval 148"/>
              <p:cNvSpPr/>
              <p:nvPr/>
            </p:nvSpPr>
            <p:spPr>
              <a:xfrm>
                <a:off x="5486400" y="3505200"/>
                <a:ext cx="152400" cy="1524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eo Sans Intel" pitchFamily="34" charset="0"/>
                </a:endParaRPr>
              </a:p>
            </p:txBody>
          </p:sp>
          <p:cxnSp>
            <p:nvCxnSpPr>
              <p:cNvPr id="150" name="Straight Connector 149"/>
              <p:cNvCxnSpPr/>
              <p:nvPr/>
            </p:nvCxnSpPr>
            <p:spPr>
              <a:xfrm rot="5400000" flipH="1" flipV="1">
                <a:off x="5562600" y="3352800"/>
                <a:ext cx="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149" idx="0"/>
              </p:cNvCxnSpPr>
              <p:nvPr/>
            </p:nvCxnSpPr>
            <p:spPr>
              <a:xfrm rot="5400000" flipH="1" flipV="1">
                <a:off x="5486400" y="34290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2" name="Elbow Connector 131"/>
            <p:cNvCxnSpPr>
              <a:stCxn id="93" idx="3"/>
              <a:endCxn id="149" idx="4"/>
            </p:cNvCxnSpPr>
            <p:nvPr/>
          </p:nvCxnSpPr>
          <p:spPr>
            <a:xfrm flipV="1">
              <a:off x="2690038" y="1501633"/>
              <a:ext cx="959056" cy="760148"/>
            </a:xfrm>
            <a:prstGeom prst="bentConnector3">
              <a:avLst>
                <a:gd name="adj1" fmla="val 50000"/>
              </a:avLst>
            </a:prstGeom>
            <a:ln w="25400">
              <a:headEnd type="triangle" w="sm" len="lg"/>
              <a:tailEnd type="triangle" w="sm" len="lg"/>
            </a:ln>
          </p:spPr>
          <p:style>
            <a:lnRef idx="1">
              <a:schemeClr val="accent1"/>
            </a:lnRef>
            <a:fillRef idx="0">
              <a:schemeClr val="accent1"/>
            </a:fillRef>
            <a:effectRef idx="0">
              <a:schemeClr val="accent1"/>
            </a:effectRef>
            <a:fontRef idx="minor">
              <a:schemeClr val="tx1"/>
            </a:fontRef>
          </p:style>
        </p:cxnSp>
        <p:grpSp>
          <p:nvGrpSpPr>
            <p:cNvPr id="6" name="Group 69"/>
            <p:cNvGrpSpPr/>
            <p:nvPr/>
          </p:nvGrpSpPr>
          <p:grpSpPr>
            <a:xfrm flipV="1">
              <a:off x="1577367" y="1750407"/>
              <a:ext cx="132228" cy="309860"/>
              <a:chOff x="5486400" y="3352800"/>
              <a:chExt cx="152400" cy="401163"/>
            </a:xfrm>
          </p:grpSpPr>
          <p:sp>
            <p:nvSpPr>
              <p:cNvPr id="146" name="Oval 145"/>
              <p:cNvSpPr/>
              <p:nvPr/>
            </p:nvSpPr>
            <p:spPr>
              <a:xfrm>
                <a:off x="5486400" y="3601562"/>
                <a:ext cx="152400" cy="15240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eo Sans Intel" pitchFamily="34" charset="0"/>
                </a:endParaRPr>
              </a:p>
            </p:txBody>
          </p:sp>
          <p:cxnSp>
            <p:nvCxnSpPr>
              <p:cNvPr id="147" name="Straight Connector 146"/>
              <p:cNvCxnSpPr/>
              <p:nvPr/>
            </p:nvCxnSpPr>
            <p:spPr>
              <a:xfrm rot="5400000" flipH="1" flipV="1">
                <a:off x="5562600" y="3352800"/>
                <a:ext cx="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16200000" flipV="1">
                <a:off x="5496560" y="3515203"/>
                <a:ext cx="1320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8" name="Elbow Connector 137"/>
            <p:cNvCxnSpPr>
              <a:stCxn id="146" idx="6"/>
              <a:endCxn id="116" idx="2"/>
            </p:cNvCxnSpPr>
            <p:nvPr/>
          </p:nvCxnSpPr>
          <p:spPr>
            <a:xfrm flipV="1">
              <a:off x="1709595" y="1608768"/>
              <a:ext cx="751649" cy="200496"/>
            </a:xfrm>
            <a:prstGeom prst="bentConnector2">
              <a:avLst/>
            </a:prstGeom>
            <a:ln w="25400">
              <a:headEnd type="triangle" w="sm" len="lg"/>
              <a:tailEnd type="triangle" w="sm" len="lg"/>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rot="10800000" flipV="1">
              <a:off x="1150248" y="1452548"/>
              <a:ext cx="914853" cy="5272"/>
            </a:xfrm>
            <a:prstGeom prst="straightConnector1">
              <a:avLst/>
            </a:prstGeom>
            <a:ln w="25400">
              <a:headEnd type="triangle" w="sm" len="lg"/>
              <a:tailEnd type="triangle" w="sm" len="lg"/>
            </a:ln>
          </p:spPr>
          <p:style>
            <a:lnRef idx="1">
              <a:schemeClr val="accent1"/>
            </a:lnRef>
            <a:fillRef idx="0">
              <a:schemeClr val="accent1"/>
            </a:fillRef>
            <a:effectRef idx="0">
              <a:schemeClr val="accent1"/>
            </a:effectRef>
            <a:fontRef idx="minor">
              <a:schemeClr val="tx1"/>
            </a:fontRef>
          </p:style>
        </p:cxnSp>
        <p:sp>
          <p:nvSpPr>
            <p:cNvPr id="140" name="Rounded Rectangle 139"/>
            <p:cNvSpPr/>
            <p:nvPr/>
          </p:nvSpPr>
          <p:spPr>
            <a:xfrm rot="16200000">
              <a:off x="45686" y="4481623"/>
              <a:ext cx="2094616" cy="935665"/>
            </a:xfrm>
            <a:prstGeom prst="roundRect">
              <a:avLst>
                <a:gd name="adj" fmla="val 10313"/>
              </a:avLst>
            </a:prstGeom>
            <a:solidFill>
              <a:srgbClr val="92D050"/>
            </a:solidFill>
            <a:ln>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eo Sans Intel" pitchFamily="34" charset="0"/>
              </a:endParaRPr>
            </a:p>
          </p:txBody>
        </p:sp>
        <p:sp>
          <p:nvSpPr>
            <p:cNvPr id="142" name="Rounded Rectangle 141"/>
            <p:cNvSpPr/>
            <p:nvPr/>
          </p:nvSpPr>
          <p:spPr>
            <a:xfrm rot="16200000">
              <a:off x="450532" y="4779334"/>
              <a:ext cx="2083981" cy="329610"/>
            </a:xfrm>
            <a:prstGeom prst="roundRect">
              <a:avLst/>
            </a:prstGeom>
            <a:solidFill>
              <a:schemeClr val="accent2">
                <a:lumMod val="20000"/>
                <a:lumOff val="80000"/>
              </a:schemeClr>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sz="1800" dirty="0" smtClean="0">
                  <a:latin typeface="Neo Sans Intel" pitchFamily="34" charset="0"/>
                </a:rPr>
                <a:t>Application </a:t>
              </a:r>
              <a:endParaRPr lang="en-US" sz="1800" dirty="0">
                <a:latin typeface="Neo Sans Intel" pitchFamily="34" charset="0"/>
              </a:endParaRPr>
            </a:p>
          </p:txBody>
        </p:sp>
        <p:sp>
          <p:nvSpPr>
            <p:cNvPr id="143" name="TextBox 142"/>
            <p:cNvSpPr txBox="1"/>
            <p:nvPr/>
          </p:nvSpPr>
          <p:spPr>
            <a:xfrm rot="16200000">
              <a:off x="-2362" y="4751170"/>
              <a:ext cx="1584251" cy="355482"/>
            </a:xfrm>
            <a:prstGeom prst="rect">
              <a:avLst/>
            </a:prstGeom>
            <a:noFill/>
          </p:spPr>
          <p:txBody>
            <a:bodyPr wrap="square" rtlCol="0">
              <a:spAutoFit/>
            </a:bodyPr>
            <a:lstStyle/>
            <a:p>
              <a:pPr algn="ctr"/>
              <a:r>
                <a:rPr lang="en-US" sz="1800" dirty="0" smtClean="0">
                  <a:latin typeface="Neo Sans Intel" pitchFamily="34" charset="0"/>
                </a:rPr>
                <a:t>Runtime A</a:t>
              </a:r>
              <a:endParaRPr lang="en-US" sz="1800" dirty="0">
                <a:latin typeface="Neo Sans Intel" pitchFamily="34" charset="0"/>
              </a:endParaRPr>
            </a:p>
          </p:txBody>
        </p:sp>
        <p:sp>
          <p:nvSpPr>
            <p:cNvPr id="145" name="Rounded Rectangle 144"/>
            <p:cNvSpPr/>
            <p:nvPr/>
          </p:nvSpPr>
          <p:spPr>
            <a:xfrm rot="16200000">
              <a:off x="100561" y="4795283"/>
              <a:ext cx="2105243" cy="318980"/>
            </a:xfrm>
            <a:prstGeom prst="roundRect">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smtClean="0">
                  <a:latin typeface="Neo Sans Intel" pitchFamily="34" charset="0"/>
                </a:rPr>
                <a:t>App Services</a:t>
              </a:r>
            </a:p>
          </p:txBody>
        </p:sp>
        <p:sp>
          <p:nvSpPr>
            <p:cNvPr id="177" name="Rounded Rectangle 176"/>
            <p:cNvSpPr/>
            <p:nvPr/>
          </p:nvSpPr>
          <p:spPr>
            <a:xfrm rot="16200000">
              <a:off x="1166506" y="4443998"/>
              <a:ext cx="2094616" cy="1017992"/>
            </a:xfrm>
            <a:prstGeom prst="roundRect">
              <a:avLst>
                <a:gd name="adj" fmla="val 10313"/>
              </a:avLst>
            </a:prstGeom>
            <a:solidFill>
              <a:srgbClr val="92D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Neo Sans Intel" pitchFamily="34" charset="0"/>
              </a:endParaRPr>
            </a:p>
          </p:txBody>
        </p:sp>
        <p:sp>
          <p:nvSpPr>
            <p:cNvPr id="178" name="Rounded Rectangle 177"/>
            <p:cNvSpPr/>
            <p:nvPr/>
          </p:nvSpPr>
          <p:spPr>
            <a:xfrm rot="16200000">
              <a:off x="1540792" y="4782872"/>
              <a:ext cx="2083981" cy="32961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en-US" sz="1800" dirty="0" smtClean="0">
                  <a:latin typeface="Neo Sans Intel" pitchFamily="34" charset="0"/>
                </a:rPr>
                <a:t>Application </a:t>
              </a:r>
              <a:endParaRPr lang="en-US" sz="1800" dirty="0">
                <a:latin typeface="Neo Sans Intel" pitchFamily="34" charset="0"/>
              </a:endParaRPr>
            </a:p>
          </p:txBody>
        </p:sp>
        <p:sp>
          <p:nvSpPr>
            <p:cNvPr id="179" name="TextBox 178"/>
            <p:cNvSpPr txBox="1"/>
            <p:nvPr/>
          </p:nvSpPr>
          <p:spPr>
            <a:xfrm rot="16200000">
              <a:off x="1097628" y="4754708"/>
              <a:ext cx="1584251" cy="355482"/>
            </a:xfrm>
            <a:prstGeom prst="rect">
              <a:avLst/>
            </a:prstGeom>
            <a:noFill/>
          </p:spPr>
          <p:txBody>
            <a:bodyPr wrap="square" rtlCol="0">
              <a:spAutoFit/>
            </a:bodyPr>
            <a:lstStyle/>
            <a:p>
              <a:pPr algn="ctr"/>
              <a:r>
                <a:rPr lang="en-US" sz="1800" dirty="0" smtClean="0">
                  <a:latin typeface="Neo Sans Intel" pitchFamily="34" charset="0"/>
                </a:rPr>
                <a:t>Runtime B</a:t>
              </a:r>
              <a:endParaRPr lang="en-US" sz="1800" dirty="0">
                <a:latin typeface="Neo Sans Intel" pitchFamily="34" charset="0"/>
              </a:endParaRPr>
            </a:p>
          </p:txBody>
        </p:sp>
        <p:sp>
          <p:nvSpPr>
            <p:cNvPr id="180" name="Rounded Rectangle 179"/>
            <p:cNvSpPr/>
            <p:nvPr/>
          </p:nvSpPr>
          <p:spPr>
            <a:xfrm rot="16200000">
              <a:off x="1200551" y="4798821"/>
              <a:ext cx="2105243" cy="318980"/>
            </a:xfrm>
            <a:prstGeom prst="roundRect">
              <a:avLst/>
            </a:prstGeom>
            <a:solidFill>
              <a:schemeClr val="tx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smtClean="0">
                  <a:latin typeface="Neo Sans Intel" pitchFamily="34" charset="0"/>
                </a:rPr>
                <a:t>App Services</a:t>
              </a:r>
            </a:p>
          </p:txBody>
        </p:sp>
        <p:cxnSp>
          <p:nvCxnSpPr>
            <p:cNvPr id="182" name="Elbow Connector 181"/>
            <p:cNvCxnSpPr>
              <a:stCxn id="145" idx="3"/>
              <a:endCxn id="158" idx="2"/>
            </p:cNvCxnSpPr>
            <p:nvPr/>
          </p:nvCxnSpPr>
          <p:spPr>
            <a:xfrm rot="5400000" flipH="1" flipV="1">
              <a:off x="1179596" y="3485322"/>
              <a:ext cx="390417" cy="443244"/>
            </a:xfrm>
            <a:prstGeom prst="bentConnector2">
              <a:avLst/>
            </a:prstGeom>
            <a:ln w="25400">
              <a:headEnd type="triangle" w="sm" len="lg"/>
              <a:tailEnd type="triangle" w="sm" len="lg"/>
            </a:ln>
          </p:spPr>
          <p:style>
            <a:lnRef idx="1">
              <a:schemeClr val="accent1"/>
            </a:lnRef>
            <a:fillRef idx="0">
              <a:schemeClr val="accent1"/>
            </a:fillRef>
            <a:effectRef idx="0">
              <a:schemeClr val="accent1"/>
            </a:effectRef>
            <a:fontRef idx="minor">
              <a:schemeClr val="tx1"/>
            </a:fontRef>
          </p:style>
        </p:cxnSp>
        <p:cxnSp>
          <p:nvCxnSpPr>
            <p:cNvPr id="185" name="Elbow Connector 184"/>
            <p:cNvCxnSpPr>
              <a:stCxn id="158" idx="6"/>
              <a:endCxn id="180" idx="3"/>
            </p:cNvCxnSpPr>
            <p:nvPr/>
          </p:nvCxnSpPr>
          <p:spPr>
            <a:xfrm>
              <a:off x="1728654" y="3511735"/>
              <a:ext cx="524519" cy="393955"/>
            </a:xfrm>
            <a:prstGeom prst="bentConnector2">
              <a:avLst/>
            </a:prstGeom>
            <a:ln w="25400">
              <a:headEnd type="triangle" w="sm" len="lg"/>
              <a:tailEnd type="triangle" w="sm" len="lg"/>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p:nvPr/>
          </p:nvCxnSpPr>
          <p:spPr>
            <a:xfrm rot="10800000">
              <a:off x="6567791" y="1668747"/>
              <a:ext cx="1279042" cy="6065"/>
            </a:xfrm>
            <a:prstGeom prst="straightConnector1">
              <a:avLst/>
            </a:prstGeom>
            <a:ln w="25400">
              <a:headEnd type="triangle" w="sm" len="lg"/>
              <a:tailEnd type="triangle" w="sm" len="lg"/>
            </a:ln>
          </p:spPr>
          <p:style>
            <a:lnRef idx="1">
              <a:schemeClr val="accent1"/>
            </a:lnRef>
            <a:fillRef idx="0">
              <a:schemeClr val="accent1"/>
            </a:fillRef>
            <a:effectRef idx="0">
              <a:schemeClr val="accent1"/>
            </a:effectRef>
            <a:fontRef idx="minor">
              <a:schemeClr val="tx1"/>
            </a:fontRef>
          </p:style>
        </p:cxnSp>
        <p:grpSp>
          <p:nvGrpSpPr>
            <p:cNvPr id="7" name="Group 216"/>
            <p:cNvGrpSpPr/>
            <p:nvPr/>
          </p:nvGrpSpPr>
          <p:grpSpPr>
            <a:xfrm>
              <a:off x="7099529" y="2822030"/>
              <a:ext cx="132228" cy="457056"/>
              <a:chOff x="5449635" y="3065871"/>
              <a:chExt cx="152400" cy="591732"/>
            </a:xfrm>
          </p:grpSpPr>
          <p:sp>
            <p:nvSpPr>
              <p:cNvPr id="218" name="Oval 217"/>
              <p:cNvSpPr/>
              <p:nvPr/>
            </p:nvSpPr>
            <p:spPr>
              <a:xfrm>
                <a:off x="5449635" y="3505202"/>
                <a:ext cx="152400" cy="15240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eo Sans Intel" pitchFamily="34" charset="0"/>
                </a:endParaRPr>
              </a:p>
            </p:txBody>
          </p:sp>
          <p:cxnSp>
            <p:nvCxnSpPr>
              <p:cNvPr id="219" name="Straight Connector 218"/>
              <p:cNvCxnSpPr/>
              <p:nvPr/>
            </p:nvCxnSpPr>
            <p:spPr>
              <a:xfrm rot="5400000" flipH="1" flipV="1">
                <a:off x="5562600" y="33528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a:stCxn id="218" idx="0"/>
                <a:endCxn id="91" idx="2"/>
              </p:cNvCxnSpPr>
              <p:nvPr/>
            </p:nvCxnSpPr>
            <p:spPr>
              <a:xfrm rot="5400000" flipH="1" flipV="1">
                <a:off x="5311567" y="3280140"/>
                <a:ext cx="439337" cy="107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1" name="Elbow Connector 124"/>
            <p:cNvCxnSpPr>
              <a:stCxn id="218" idx="6"/>
              <a:endCxn id="113" idx="0"/>
            </p:cNvCxnSpPr>
            <p:nvPr/>
          </p:nvCxnSpPr>
          <p:spPr>
            <a:xfrm>
              <a:off x="7231757" y="3220229"/>
              <a:ext cx="423685" cy="820059"/>
            </a:xfrm>
            <a:prstGeom prst="bentConnector2">
              <a:avLst/>
            </a:prstGeom>
            <a:ln w="25400">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a:stCxn id="90" idx="0"/>
              <a:endCxn id="111" idx="2"/>
            </p:cNvCxnSpPr>
            <p:nvPr/>
          </p:nvCxnSpPr>
          <p:spPr>
            <a:xfrm rot="16200000" flipV="1">
              <a:off x="4488823" y="4913903"/>
              <a:ext cx="499731" cy="28576"/>
            </a:xfrm>
            <a:prstGeom prst="straightConnector1">
              <a:avLst/>
            </a:prstGeom>
            <a:ln w="25400">
              <a:headEnd type="triangle" w="sm" len="lg"/>
              <a:tailEnd type="triangle" w="sm" len="lg"/>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rot="10800000">
              <a:off x="6805252" y="5377550"/>
              <a:ext cx="818292" cy="2519"/>
            </a:xfrm>
            <a:prstGeom prst="straightConnector1">
              <a:avLst/>
            </a:prstGeom>
            <a:ln w="25400">
              <a:headEnd type="triangle" w="sm" len="lg"/>
              <a:tailEnd type="triangle" w="sm" len="lg"/>
            </a:ln>
          </p:spPr>
          <p:style>
            <a:lnRef idx="1">
              <a:schemeClr val="accent1"/>
            </a:lnRef>
            <a:fillRef idx="0">
              <a:schemeClr val="accent1"/>
            </a:fillRef>
            <a:effectRef idx="0">
              <a:schemeClr val="accent1"/>
            </a:effectRef>
            <a:fontRef idx="minor">
              <a:schemeClr val="tx1"/>
            </a:fontRef>
          </p:style>
        </p:cxnSp>
        <p:sp>
          <p:nvSpPr>
            <p:cNvPr id="264" name="TextBox 263"/>
            <p:cNvSpPr txBox="1"/>
            <p:nvPr/>
          </p:nvSpPr>
          <p:spPr>
            <a:xfrm>
              <a:off x="5649434" y="4901609"/>
              <a:ext cx="1197933" cy="1014124"/>
            </a:xfrm>
            <a:prstGeom prst="rect">
              <a:avLst/>
            </a:prstGeom>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l"/>
              <a:endParaRPr lang="en-US" sz="1700" dirty="0" smtClean="0">
                <a:latin typeface="Neo Sans Intel" pitchFamily="34" charset="0"/>
              </a:endParaRPr>
            </a:p>
            <a:p>
              <a:pPr algn="l"/>
              <a:endParaRPr lang="en-US" sz="1700" dirty="0" smtClean="0">
                <a:latin typeface="Neo Sans Intel" pitchFamily="34" charset="0"/>
              </a:endParaRPr>
            </a:p>
            <a:p>
              <a:r>
                <a:rPr lang="en-US" sz="1800" dirty="0" smtClean="0">
                  <a:latin typeface="Neo Sans Intel" pitchFamily="34" charset="0"/>
                </a:rPr>
                <a:t>Emulator</a:t>
              </a:r>
            </a:p>
          </p:txBody>
        </p:sp>
        <p:pic>
          <p:nvPicPr>
            <p:cNvPr id="269" name="Picture 3"/>
            <p:cNvPicPr>
              <a:picLocks noChangeAspect="1" noChangeArrowheads="1"/>
            </p:cNvPicPr>
            <p:nvPr/>
          </p:nvPicPr>
          <p:blipFill>
            <a:blip r:embed="rId7" cstate="print"/>
            <a:srcRect/>
            <a:stretch>
              <a:fillRect/>
            </a:stretch>
          </p:blipFill>
          <p:spPr bwMode="auto">
            <a:xfrm>
              <a:off x="5741582" y="4929963"/>
              <a:ext cx="972149" cy="694935"/>
            </a:xfrm>
            <a:prstGeom prst="rect">
              <a:avLst/>
            </a:prstGeom>
            <a:noFill/>
            <a:ln w="9525">
              <a:noFill/>
              <a:miter lim="800000"/>
              <a:headEnd/>
              <a:tailEnd/>
            </a:ln>
          </p:spPr>
        </p:pic>
        <p:sp>
          <p:nvSpPr>
            <p:cNvPr id="279" name="Oval 278"/>
            <p:cNvSpPr/>
            <p:nvPr/>
          </p:nvSpPr>
          <p:spPr>
            <a:xfrm rot="5400000">
              <a:off x="3650591" y="2341891"/>
              <a:ext cx="117714" cy="13222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eo Sans Intel" pitchFamily="34" charset="0"/>
              </a:endParaRPr>
            </a:p>
          </p:txBody>
        </p:sp>
        <p:cxnSp>
          <p:nvCxnSpPr>
            <p:cNvPr id="280" name="Straight Connector 279"/>
            <p:cNvCxnSpPr/>
            <p:nvPr/>
          </p:nvCxnSpPr>
          <p:spPr>
            <a:xfrm rot="10800000" flipH="1" flipV="1">
              <a:off x="4002888" y="2473841"/>
              <a:ext cx="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1" name="Straight Connector 280"/>
            <p:cNvCxnSpPr>
              <a:stCxn id="279" idx="0"/>
              <a:endCxn id="98" idx="1"/>
            </p:cNvCxnSpPr>
            <p:nvPr/>
          </p:nvCxnSpPr>
          <p:spPr>
            <a:xfrm flipV="1">
              <a:off x="3775562" y="2405340"/>
              <a:ext cx="669638" cy="26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Title 75"/>
          <p:cNvSpPr>
            <a:spLocks noGrp="1"/>
          </p:cNvSpPr>
          <p:nvPr>
            <p:ph type="title"/>
          </p:nvPr>
        </p:nvSpPr>
        <p:spPr>
          <a:xfrm>
            <a:off x="293003" y="-198440"/>
            <a:ext cx="8229600" cy="1143000"/>
          </a:xfrm>
        </p:spPr>
        <p:txBody>
          <a:bodyPr/>
          <a:lstStyle/>
          <a:p>
            <a:r>
              <a:rPr lang="en-US" dirty="0" err="1" smtClean="0"/>
              <a:t>AppUp</a:t>
            </a:r>
            <a:r>
              <a:rPr lang="en-US" dirty="0" smtClean="0"/>
              <a:t> Architecture</a:t>
            </a:r>
            <a:endParaRPr lang="en-US" dirty="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1481&quot;/&gt;&lt;/object&gt;&lt;object type=&quot;3&quot; unique_id=&quot;10005&quot;&gt;&lt;property id=&quot;20148&quot; value=&quot;5&quot;/&gt;&lt;property id=&quot;20300&quot; value=&quot;Slide 2&quot;/&gt;&lt;property id=&quot;20307&quot; value=&quot;1233&quot;/&gt;&lt;/object&gt;&lt;object type=&quot;3&quot; unique_id=&quot;10006&quot;&gt;&lt;property id=&quot;20148&quot; value=&quot;5&quot;/&gt;&lt;property id=&quot;20300&quot; value=&quot;Slide 3 - &amp;quot;Background&amp;quot;&quot;/&gt;&lt;property id=&quot;20307&quot; value=&quot;1458&quot;/&gt;&lt;/object&gt;&lt;object type=&quot;3&quot; unique_id=&quot;10007&quot;&gt;&lt;property id=&quot;20148&quot; value=&quot;5&quot;/&gt;&lt;property id=&quot;20300&quot; value=&quot;Slide 4 - &amp;quot;Netbooks: Internet Usage Models&amp;quot;&quot;/&gt;&lt;property id=&quot;20307&quot; value=&quot;1461&quot;/&gt;&lt;/object&gt;&lt;object type=&quot;3&quot; unique_id=&quot;10008&quot;&gt;&lt;property id=&quot;20148&quot; value=&quot;5&quot;/&gt;&lt;property id=&quot;20300&quot; value=&quot;Slide 5 - &amp;quot;Future Netbook Market Opportunities&amp;quot;&quot;/&gt;&lt;property id=&quot;20307&quot; value=&quot;1462&quot;/&gt;&lt;/object&gt;&lt;object type=&quot;3&quot; unique_id=&quot;10009&quot;&gt;&lt;property id=&quot;20148&quot; value=&quot;5&quot;/&gt;&lt;property id=&quot;20300&quot; value=&quot;Slide 6 - &amp;quot;Announcing The Intel® Atom® Developer Program&amp;quot;&quot;/&gt;&lt;property id=&quot;20307&quot; value=&quot;1412&quot;/&gt;&lt;/object&gt;&lt;object type=&quot;3&quot; unique_id=&quot;10010&quot;&gt;&lt;property id=&quot;20148&quot; value=&quot;5&quot;/&gt;&lt;property id=&quot;20300&quot; value=&quot;Slide 7 - &amp;quot;What does this mean for you?&amp;quot;&quot;/&gt;&lt;property id=&quot;20307&quot; value=&quot;1465&quot;/&gt;&lt;/object&gt;&lt;object type=&quot;3&quot; unique_id=&quot;10011&quot;&gt;&lt;property id=&quot;20148&quot; value=&quot;5&quot;/&gt;&lt;property id=&quot;20300&quot; value=&quot;Slide 8&quot;/&gt;&lt;property id=&quot;20307&quot; value=&quot;1470&quot;/&gt;&lt;/object&gt;&lt;object type=&quot;3&quot; unique_id=&quot;10012&quot;&gt;&lt;property id=&quot;20148&quot; value=&quot;5&quot;/&gt;&lt;property id=&quot;20300&quot; value=&quot;Slide 9 - &amp;quot;Be one of the first developers to be part of the Intel® Atom® Developer Program!&amp;quot;&quot;/&gt;&lt;property id=&quot;20307&quot; value=&quot;1474&quot;/&gt;&lt;/object&gt;&lt;object type=&quot;3&quot; unique_id=&quot;10013&quot;&gt;&lt;property id=&quot;20148&quot; value=&quot;5&quot;/&gt;&lt;property id=&quot;20300&quot; value=&quot;Slide 10 - &amp;quot;Take advantage of early revenue stream from Intel&amp;quot;&quot;/&gt;&lt;property id=&quot;20307&quot; value=&quot;1475&quot;/&gt;&lt;/object&gt;&lt;object type=&quot;3&quot; unique_id=&quot;10014&quot;&gt;&lt;property id=&quot;20148&quot; value=&quot;5&quot;/&gt;&lt;property id=&quot;20300&quot; value=&quot;Slide 11 - &amp;quot;The Opportunity is now. &amp;#x0D;&amp;#x0A;&amp;#x0D;&amp;#x0A;Be one of the first developers to be part of the Intel® Atom® Developer Program!!&amp;#x0D;&amp;#x0A;&amp;#x0D;&amp;#x0A;Take &quot;/&gt;&lt;property id=&quot;20307&quot; value=&quot;1480&quot;/&gt;&lt;/object&gt;&lt;object type=&quot;3&quot; unique_id=&quot;10015&quot;&gt;&lt;property id=&quot;20148&quot; value=&quot;5&quot;/&gt;&lt;property id=&quot;20300&quot; value=&quot;Slide 12 - &amp;quot;Backup&amp;quot;&quot;/&gt;&lt;property id=&quot;20307&quot; value=&quot;1473&quot;/&gt;&lt;/object&gt;&lt;object type=&quot;3&quot; unique_id=&quot;10016&quot;&gt;&lt;property id=&quot;20148&quot; value=&quot;5&quot;/&gt;&lt;property id=&quot;20300&quot; value=&quot;Slide 13&quot;/&gt;&lt;property id=&quot;20307&quot; value=&quot;1471&quot;/&gt;&lt;/object&gt;&lt;object type=&quot;3&quot; unique_id=&quot;10017&quot;&gt;&lt;property id=&quot;20148&quot; value=&quot;5&quot;/&gt;&lt;property id=&quot;20300&quot; value=&quot;Slide 14 - &amp;quot;Your Opportunity&amp;quot;&quot;/&gt;&lt;property id=&quot;20307&quot; value=&quot;1472&quot;/&gt;&lt;/object&gt;&lt;/object&gt;&lt;/object&gt;&lt;/database&gt;"/>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814EA591F616D428B44B98015A6016B" ma:contentTypeVersion="0" ma:contentTypeDescription="Create a new document." ma:contentTypeScope="" ma:versionID="0f0688401ee7d68bbc5d473fb177354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BB8B1C8-82CA-46EF-8085-4DA9D61C8A9D}">
  <ds:schemaRefs>
    <ds:schemaRef ds:uri="http://schemas.microsoft.com/sharepoint/v3/contenttype/forms"/>
  </ds:schemaRefs>
</ds:datastoreItem>
</file>

<file path=customXml/itemProps2.xml><?xml version="1.0" encoding="utf-8"?>
<ds:datastoreItem xmlns:ds="http://schemas.openxmlformats.org/officeDocument/2006/customXml" ds:itemID="{5C8B9AAF-564A-4B4E-A15B-FEAD3B8E77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34A0FE8D-705D-4B92-B8C4-D84BFA9DE1E8}">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51612</TotalTime>
  <Words>2065</Words>
  <Application>Microsoft Office PowerPoint</Application>
  <PresentationFormat>On-screen Show (4:3)</PresentationFormat>
  <Paragraphs>296</Paragraphs>
  <Slides>22</Slides>
  <Notes>13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Custom Design</vt:lpstr>
      <vt:lpstr>Slide 1</vt:lpstr>
      <vt:lpstr>MeeGo*:  One OS, Multiple Devices</vt:lpstr>
      <vt:lpstr>MeeGo Highlights</vt:lpstr>
      <vt:lpstr>MeeGo Architecture</vt:lpstr>
      <vt:lpstr>MeeGo Architecture</vt:lpstr>
      <vt:lpstr>Intel App Store &amp; Developer Program</vt:lpstr>
      <vt:lpstr>Importance for Developers</vt:lpstr>
      <vt:lpstr>The Intel AppUp Center</vt:lpstr>
      <vt:lpstr>AppUp Architecture</vt:lpstr>
      <vt:lpstr>Development Cycle</vt:lpstr>
      <vt:lpstr>Initial SDK Services</vt:lpstr>
      <vt:lpstr>Development Considerations</vt:lpstr>
      <vt:lpstr>SDK C++ Framework</vt:lpstr>
      <vt:lpstr>Sample:  Application Authorization</vt:lpstr>
      <vt:lpstr>Sample:  ComponentAuthorization</vt:lpstr>
      <vt:lpstr>Validation Process</vt:lpstr>
      <vt:lpstr>Added Values</vt:lpstr>
      <vt:lpstr>Where to Go</vt:lpstr>
      <vt:lpstr>Q&amp;A</vt:lpstr>
      <vt:lpstr>Backup</vt:lpstr>
      <vt:lpstr>MeeGo SDK</vt:lpstr>
      <vt:lpstr>Legal Disclaimer</vt:lpstr>
    </vt:vector>
  </TitlesOfParts>
  <Company>Hanlon Brown Design</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 AppUp Customer Presentation</dc:title>
  <dc:creator>kok waii wong</dc:creator>
  <cp:lastModifiedBy>Elfi, David R</cp:lastModifiedBy>
  <cp:revision>1955</cp:revision>
  <dcterms:created xsi:type="dcterms:W3CDTF">2007-04-13T21:29:20Z</dcterms:created>
  <dcterms:modified xsi:type="dcterms:W3CDTF">2010-07-21T01:32:38Z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0x010100C814EA591F616D428B44B98015A6016B</vt:lpwstr>
  </property>
</Properties>
</file>